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28"/>
  </p:notesMasterIdLst>
  <p:sldIdLst>
    <p:sldId id="348" r:id="rId5"/>
    <p:sldId id="361" r:id="rId6"/>
    <p:sldId id="366" r:id="rId7"/>
    <p:sldId id="301" r:id="rId8"/>
    <p:sldId id="276" r:id="rId9"/>
    <p:sldId id="273" r:id="rId10"/>
    <p:sldId id="316" r:id="rId11"/>
    <p:sldId id="351" r:id="rId12"/>
    <p:sldId id="266" r:id="rId13"/>
    <p:sldId id="296" r:id="rId14"/>
    <p:sldId id="353" r:id="rId15"/>
    <p:sldId id="354" r:id="rId16"/>
    <p:sldId id="421" r:id="rId17"/>
    <p:sldId id="422" r:id="rId18"/>
    <p:sldId id="423" r:id="rId19"/>
    <p:sldId id="426" r:id="rId20"/>
    <p:sldId id="427" r:id="rId21"/>
    <p:sldId id="360" r:id="rId22"/>
    <p:sldId id="362" r:id="rId23"/>
    <p:sldId id="363" r:id="rId24"/>
    <p:sldId id="279" r:id="rId25"/>
    <p:sldId id="262" r:id="rId26"/>
    <p:sldId id="37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9BD4"/>
    <a:srgbClr val="53DB92"/>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094011-6CFB-844F-9B4B-B1C6D1C61860}" v="25" dt="2024-04-12T13:12:50.4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1199" autoAdjust="0"/>
  </p:normalViewPr>
  <p:slideViewPr>
    <p:cSldViewPr snapToGrid="0">
      <p:cViewPr varScale="1">
        <p:scale>
          <a:sx n="106" d="100"/>
          <a:sy n="106" d="100"/>
        </p:scale>
        <p:origin x="696" y="1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orgina Pick" userId="036a2d0a-b78c-4da7-8e9b-8b10f77470c8" providerId="ADAL" clId="{EF67A8A6-CDA1-4550-925A-BFDB3685EEF4}"/>
    <pc:docChg chg="custSel addSld delSld modSld">
      <pc:chgData name="Georgina Pick" userId="036a2d0a-b78c-4da7-8e9b-8b10f77470c8" providerId="ADAL" clId="{EF67A8A6-CDA1-4550-925A-BFDB3685EEF4}" dt="2021-08-25T13:02:23.945" v="3396"/>
      <pc:docMkLst>
        <pc:docMk/>
      </pc:docMkLst>
      <pc:sldChg chg="addSp delSp modSp modNotesTx">
        <pc:chgData name="Georgina Pick" userId="036a2d0a-b78c-4da7-8e9b-8b10f77470c8" providerId="ADAL" clId="{EF67A8A6-CDA1-4550-925A-BFDB3685EEF4}" dt="2021-08-25T12:33:28.234" v="1603" actId="20577"/>
        <pc:sldMkLst>
          <pc:docMk/>
          <pc:sldMk cId="443262617" sldId="273"/>
        </pc:sldMkLst>
        <pc:picChg chg="del">
          <ac:chgData name="Georgina Pick" userId="036a2d0a-b78c-4da7-8e9b-8b10f77470c8" providerId="ADAL" clId="{EF67A8A6-CDA1-4550-925A-BFDB3685EEF4}" dt="2021-08-25T12:30:41.702" v="1588" actId="478"/>
          <ac:picMkLst>
            <pc:docMk/>
            <pc:sldMk cId="443262617" sldId="273"/>
            <ac:picMk id="9" creationId="{8A18441E-E7A2-C840-BF21-0ECCDA914BF4}"/>
          </ac:picMkLst>
        </pc:picChg>
        <pc:picChg chg="add mod">
          <ac:chgData name="Georgina Pick" userId="036a2d0a-b78c-4da7-8e9b-8b10f77470c8" providerId="ADAL" clId="{EF67A8A6-CDA1-4550-925A-BFDB3685EEF4}" dt="2021-08-25T12:32:27.974" v="1600" actId="1076"/>
          <ac:picMkLst>
            <pc:docMk/>
            <pc:sldMk cId="443262617" sldId="273"/>
            <ac:picMk id="1026" creationId="{4E2D821F-D62B-4824-A2B9-E07EF468F12A}"/>
          </ac:picMkLst>
        </pc:picChg>
        <pc:picChg chg="add mod">
          <ac:chgData name="Georgina Pick" userId="036a2d0a-b78c-4da7-8e9b-8b10f77470c8" providerId="ADAL" clId="{EF67A8A6-CDA1-4550-925A-BFDB3685EEF4}" dt="2021-08-25T12:32:30.765" v="1601" actId="14100"/>
          <ac:picMkLst>
            <pc:docMk/>
            <pc:sldMk cId="443262617" sldId="273"/>
            <ac:picMk id="1028" creationId="{9D85E7AF-67DD-4710-885E-8172D99F0E84}"/>
          </ac:picMkLst>
        </pc:picChg>
      </pc:sldChg>
      <pc:sldChg chg="addSp delSp modSp modNotesTx">
        <pc:chgData name="Georgina Pick" userId="036a2d0a-b78c-4da7-8e9b-8b10f77470c8" providerId="ADAL" clId="{EF67A8A6-CDA1-4550-925A-BFDB3685EEF4}" dt="2021-08-25T11:47:09.048" v="57" actId="20577"/>
        <pc:sldMkLst>
          <pc:docMk/>
          <pc:sldMk cId="4235697709" sldId="276"/>
        </pc:sldMkLst>
        <pc:spChg chg="mod">
          <ac:chgData name="Georgina Pick" userId="036a2d0a-b78c-4da7-8e9b-8b10f77470c8" providerId="ADAL" clId="{EF67A8A6-CDA1-4550-925A-BFDB3685EEF4}" dt="2021-08-19T15:41:30.023" v="50" actId="1076"/>
          <ac:spMkLst>
            <pc:docMk/>
            <pc:sldMk cId="4235697709" sldId="276"/>
            <ac:spMk id="6" creationId="{396125A4-C4E9-49EB-A02C-F7A74A913339}"/>
          </ac:spMkLst>
        </pc:spChg>
        <pc:picChg chg="add del mod">
          <ac:chgData name="Georgina Pick" userId="036a2d0a-b78c-4da7-8e9b-8b10f77470c8" providerId="ADAL" clId="{EF67A8A6-CDA1-4550-925A-BFDB3685EEF4}" dt="2021-08-25T11:46:32.505" v="51" actId="478"/>
          <ac:picMkLst>
            <pc:docMk/>
            <pc:sldMk cId="4235697709" sldId="276"/>
            <ac:picMk id="2" creationId="{7E29A553-C3B8-47C1-B13A-078FFE167D0B}"/>
          </ac:picMkLst>
        </pc:picChg>
        <pc:picChg chg="add mod">
          <ac:chgData name="Georgina Pick" userId="036a2d0a-b78c-4da7-8e9b-8b10f77470c8" providerId="ADAL" clId="{EF67A8A6-CDA1-4550-925A-BFDB3685EEF4}" dt="2021-08-25T11:47:06.087" v="56" actId="1582"/>
          <ac:picMkLst>
            <pc:docMk/>
            <pc:sldMk cId="4235697709" sldId="276"/>
            <ac:picMk id="3" creationId="{A09D4E86-7704-4478-89F8-E229E1B2FE2B}"/>
          </ac:picMkLst>
        </pc:picChg>
        <pc:picChg chg="del">
          <ac:chgData name="Georgina Pick" userId="036a2d0a-b78c-4da7-8e9b-8b10f77470c8" providerId="ADAL" clId="{EF67A8A6-CDA1-4550-925A-BFDB3685EEF4}" dt="2021-08-18T16:14:16.853" v="0" actId="478"/>
          <ac:picMkLst>
            <pc:docMk/>
            <pc:sldMk cId="4235697709" sldId="276"/>
            <ac:picMk id="10" creationId="{E8952D80-4D9D-4CB0-A2B0-E2659E3F7621}"/>
          </ac:picMkLst>
        </pc:picChg>
      </pc:sldChg>
      <pc:sldChg chg="modSp del">
        <pc:chgData name="Georgina Pick" userId="036a2d0a-b78c-4da7-8e9b-8b10f77470c8" providerId="ADAL" clId="{EF67A8A6-CDA1-4550-925A-BFDB3685EEF4}" dt="2021-08-25T12:07:02.444" v="75" actId="2696"/>
        <pc:sldMkLst>
          <pc:docMk/>
          <pc:sldMk cId="410450361" sldId="280"/>
        </pc:sldMkLst>
        <pc:spChg chg="mod">
          <ac:chgData name="Georgina Pick" userId="036a2d0a-b78c-4da7-8e9b-8b10f77470c8" providerId="ADAL" clId="{EF67A8A6-CDA1-4550-925A-BFDB3685EEF4}" dt="2021-08-25T11:59:41.680" v="71" actId="14100"/>
          <ac:spMkLst>
            <pc:docMk/>
            <pc:sldMk cId="410450361" sldId="280"/>
            <ac:spMk id="15" creationId="{AA4A4310-5B87-C945-9559-916B8FC5D3C0}"/>
          </ac:spMkLst>
        </pc:spChg>
        <pc:spChg chg="mod">
          <ac:chgData name="Georgina Pick" userId="036a2d0a-b78c-4da7-8e9b-8b10f77470c8" providerId="ADAL" clId="{EF67A8A6-CDA1-4550-925A-BFDB3685EEF4}" dt="2021-08-25T11:59:24.854" v="69" actId="113"/>
          <ac:spMkLst>
            <pc:docMk/>
            <pc:sldMk cId="410450361" sldId="280"/>
            <ac:spMk id="16" creationId="{201A9CFE-4DB9-4541-8A46-C2352A973BE2}"/>
          </ac:spMkLst>
        </pc:spChg>
        <pc:spChg chg="mod">
          <ac:chgData name="Georgina Pick" userId="036a2d0a-b78c-4da7-8e9b-8b10f77470c8" providerId="ADAL" clId="{EF67A8A6-CDA1-4550-925A-BFDB3685EEF4}" dt="2021-08-25T11:59:24.854" v="69" actId="113"/>
          <ac:spMkLst>
            <pc:docMk/>
            <pc:sldMk cId="410450361" sldId="280"/>
            <ac:spMk id="17" creationId="{2698B0BD-9EE3-804E-8A55-A6279C1C2A53}"/>
          </ac:spMkLst>
        </pc:spChg>
      </pc:sldChg>
      <pc:sldChg chg="addSp delSp modSp modNotesTx">
        <pc:chgData name="Georgina Pick" userId="036a2d0a-b78c-4da7-8e9b-8b10f77470c8" providerId="ADAL" clId="{EF67A8A6-CDA1-4550-925A-BFDB3685EEF4}" dt="2021-08-25T12:20:40.073" v="403" actId="20577"/>
        <pc:sldMkLst>
          <pc:docMk/>
          <pc:sldMk cId="598729110" sldId="350"/>
        </pc:sldMkLst>
        <pc:spChg chg="del">
          <ac:chgData name="Georgina Pick" userId="036a2d0a-b78c-4da7-8e9b-8b10f77470c8" providerId="ADAL" clId="{EF67A8A6-CDA1-4550-925A-BFDB3685EEF4}" dt="2021-08-25T11:48:31.511" v="60" actId="478"/>
          <ac:spMkLst>
            <pc:docMk/>
            <pc:sldMk cId="598729110" sldId="350"/>
            <ac:spMk id="8" creationId="{759B5F21-122A-CC4F-9A56-8390A97A31F2}"/>
          </ac:spMkLst>
        </pc:spChg>
        <pc:spChg chg="del">
          <ac:chgData name="Georgina Pick" userId="036a2d0a-b78c-4da7-8e9b-8b10f77470c8" providerId="ADAL" clId="{EF67A8A6-CDA1-4550-925A-BFDB3685EEF4}" dt="2021-08-25T11:48:14.615" v="58" actId="478"/>
          <ac:spMkLst>
            <pc:docMk/>
            <pc:sldMk cId="598729110" sldId="350"/>
            <ac:spMk id="9" creationId="{F6A4D22C-0EDD-AB43-8285-DA3F532A49C1}"/>
          </ac:spMkLst>
        </pc:spChg>
        <pc:spChg chg="del">
          <ac:chgData name="Georgina Pick" userId="036a2d0a-b78c-4da7-8e9b-8b10f77470c8" providerId="ADAL" clId="{EF67A8A6-CDA1-4550-925A-BFDB3685EEF4}" dt="2021-08-25T11:48:16.151" v="59" actId="478"/>
          <ac:spMkLst>
            <pc:docMk/>
            <pc:sldMk cId="598729110" sldId="350"/>
            <ac:spMk id="13" creationId="{CB9C1242-B155-9045-AEF7-F854BAC4F0C4}"/>
          </ac:spMkLst>
        </pc:spChg>
        <pc:spChg chg="add mod">
          <ac:chgData name="Georgina Pick" userId="036a2d0a-b78c-4da7-8e9b-8b10f77470c8" providerId="ADAL" clId="{EF67A8A6-CDA1-4550-925A-BFDB3685EEF4}" dt="2021-08-25T11:48:54.873" v="68" actId="14100"/>
          <ac:spMkLst>
            <pc:docMk/>
            <pc:sldMk cId="598729110" sldId="350"/>
            <ac:spMk id="14" creationId="{1C3E8EED-6D72-4CCB-B4BB-1236C67B2E8E}"/>
          </ac:spMkLst>
        </pc:spChg>
        <pc:spChg chg="add">
          <ac:chgData name="Georgina Pick" userId="036a2d0a-b78c-4da7-8e9b-8b10f77470c8" providerId="ADAL" clId="{EF67A8A6-CDA1-4550-925A-BFDB3685EEF4}" dt="2021-08-25T11:48:31.885" v="61"/>
          <ac:spMkLst>
            <pc:docMk/>
            <pc:sldMk cId="598729110" sldId="350"/>
            <ac:spMk id="15" creationId="{8A9BA73D-C25D-48CC-B0C6-56C697827768}"/>
          </ac:spMkLst>
        </pc:spChg>
      </pc:sldChg>
      <pc:sldChg chg="modSp">
        <pc:chgData name="Georgina Pick" userId="036a2d0a-b78c-4da7-8e9b-8b10f77470c8" providerId="ADAL" clId="{EF67A8A6-CDA1-4550-925A-BFDB3685EEF4}" dt="2021-08-25T12:16:35.876" v="76" actId="113"/>
        <pc:sldMkLst>
          <pc:docMk/>
          <pc:sldMk cId="862649409" sldId="360"/>
        </pc:sldMkLst>
        <pc:spChg chg="mod">
          <ac:chgData name="Georgina Pick" userId="036a2d0a-b78c-4da7-8e9b-8b10f77470c8" providerId="ADAL" clId="{EF67A8A6-CDA1-4550-925A-BFDB3685EEF4}" dt="2021-08-25T12:16:35.876" v="76" actId="113"/>
          <ac:spMkLst>
            <pc:docMk/>
            <pc:sldMk cId="862649409" sldId="360"/>
            <ac:spMk id="12" creationId="{222781CF-EA44-45D9-A408-F5A2DA65CE8E}"/>
          </ac:spMkLst>
        </pc:spChg>
      </pc:sldChg>
      <pc:sldChg chg="modSp add">
        <pc:chgData name="Georgina Pick" userId="036a2d0a-b78c-4da7-8e9b-8b10f77470c8" providerId="ADAL" clId="{EF67A8A6-CDA1-4550-925A-BFDB3685EEF4}" dt="2021-08-25T12:06:54.432" v="74" actId="1076"/>
        <pc:sldMkLst>
          <pc:docMk/>
          <pc:sldMk cId="1150177543" sldId="361"/>
        </pc:sldMkLst>
        <pc:spChg chg="mod">
          <ac:chgData name="Georgina Pick" userId="036a2d0a-b78c-4da7-8e9b-8b10f77470c8" providerId="ADAL" clId="{EF67A8A6-CDA1-4550-925A-BFDB3685EEF4}" dt="2021-08-25T12:06:00.798" v="73"/>
          <ac:spMkLst>
            <pc:docMk/>
            <pc:sldMk cId="1150177543" sldId="361"/>
            <ac:spMk id="2" creationId="{0C9EE5E6-8E21-4B42-8E62-54ADA907794E}"/>
          </ac:spMkLst>
        </pc:spChg>
        <pc:spChg chg="mod">
          <ac:chgData name="Georgina Pick" userId="036a2d0a-b78c-4da7-8e9b-8b10f77470c8" providerId="ADAL" clId="{EF67A8A6-CDA1-4550-925A-BFDB3685EEF4}" dt="2021-08-25T12:06:54.432" v="74" actId="1076"/>
          <ac:spMkLst>
            <pc:docMk/>
            <pc:sldMk cId="1150177543" sldId="361"/>
            <ac:spMk id="10" creationId="{52D8DB32-CF25-4519-A6C3-D43AA465695A}"/>
          </ac:spMkLst>
        </pc:spChg>
      </pc:sldChg>
      <pc:sldChg chg="addSp delSp modSp add modTransition">
        <pc:chgData name="Georgina Pick" userId="036a2d0a-b78c-4da7-8e9b-8b10f77470c8" providerId="ADAL" clId="{EF67A8A6-CDA1-4550-925A-BFDB3685EEF4}" dt="2021-08-25T13:02:22.477" v="3395"/>
        <pc:sldMkLst>
          <pc:docMk/>
          <pc:sldMk cId="2004946312" sldId="362"/>
        </pc:sldMkLst>
        <pc:spChg chg="del">
          <ac:chgData name="Georgina Pick" userId="036a2d0a-b78c-4da7-8e9b-8b10f77470c8" providerId="ADAL" clId="{EF67A8A6-CDA1-4550-925A-BFDB3685EEF4}" dt="2021-08-25T12:35:35.930" v="1605"/>
          <ac:spMkLst>
            <pc:docMk/>
            <pc:sldMk cId="2004946312" sldId="362"/>
            <ac:spMk id="2" creationId="{69DF822B-3F98-4BC1-9DCF-E43E0AD078AF}"/>
          </ac:spMkLst>
        </pc:spChg>
        <pc:spChg chg="add mod">
          <ac:chgData name="Georgina Pick" userId="036a2d0a-b78c-4da7-8e9b-8b10f77470c8" providerId="ADAL" clId="{EF67A8A6-CDA1-4550-925A-BFDB3685EEF4}" dt="2021-08-25T12:35:47.093" v="1626" actId="20577"/>
          <ac:spMkLst>
            <pc:docMk/>
            <pc:sldMk cId="2004946312" sldId="362"/>
            <ac:spMk id="3" creationId="{9B7B45BF-B4FB-4674-9420-8CBDFCC2733C}"/>
          </ac:spMkLst>
        </pc:spChg>
        <pc:spChg chg="add mod">
          <ac:chgData name="Georgina Pick" userId="036a2d0a-b78c-4da7-8e9b-8b10f77470c8" providerId="ADAL" clId="{EF67A8A6-CDA1-4550-925A-BFDB3685EEF4}" dt="2021-08-25T12:45:16.072" v="2102" actId="403"/>
          <ac:spMkLst>
            <pc:docMk/>
            <pc:sldMk cId="2004946312" sldId="362"/>
            <ac:spMk id="5" creationId="{68C114CA-11BD-4E9C-8F5E-7DBC6D4A4037}"/>
          </ac:spMkLst>
        </pc:spChg>
        <pc:spChg chg="add mod">
          <ac:chgData name="Georgina Pick" userId="036a2d0a-b78c-4da7-8e9b-8b10f77470c8" providerId="ADAL" clId="{EF67A8A6-CDA1-4550-925A-BFDB3685EEF4}" dt="2021-08-25T12:48:21.240" v="2372" actId="20577"/>
          <ac:spMkLst>
            <pc:docMk/>
            <pc:sldMk cId="2004946312" sldId="362"/>
            <ac:spMk id="6" creationId="{0E61FC05-8043-4D70-B7AC-929807318A0B}"/>
          </ac:spMkLst>
        </pc:spChg>
        <pc:graphicFrameChg chg="add mod modGraphic">
          <ac:chgData name="Georgina Pick" userId="036a2d0a-b78c-4da7-8e9b-8b10f77470c8" providerId="ADAL" clId="{EF67A8A6-CDA1-4550-925A-BFDB3685EEF4}" dt="2021-08-25T13:00:22.133" v="3235" actId="20577"/>
          <ac:graphicFrameMkLst>
            <pc:docMk/>
            <pc:sldMk cId="2004946312" sldId="362"/>
            <ac:graphicFrameMk id="4" creationId="{E7AFC8EB-829A-4D56-A69D-102CE4BF9E34}"/>
          </ac:graphicFrameMkLst>
        </pc:graphicFrameChg>
      </pc:sldChg>
      <pc:sldChg chg="addSp delSp modSp add modTransition modAnim">
        <pc:chgData name="Georgina Pick" userId="036a2d0a-b78c-4da7-8e9b-8b10f77470c8" providerId="ADAL" clId="{EF67A8A6-CDA1-4550-925A-BFDB3685EEF4}" dt="2021-08-25T13:02:23.945" v="3396"/>
        <pc:sldMkLst>
          <pc:docMk/>
          <pc:sldMk cId="2255611018" sldId="363"/>
        </pc:sldMkLst>
        <pc:spChg chg="mod">
          <ac:chgData name="Georgina Pick" userId="036a2d0a-b78c-4da7-8e9b-8b10f77470c8" providerId="ADAL" clId="{EF67A8A6-CDA1-4550-925A-BFDB3685EEF4}" dt="2021-08-25T12:48:33.353" v="2380" actId="20577"/>
          <ac:spMkLst>
            <pc:docMk/>
            <pc:sldMk cId="2255611018" sldId="363"/>
            <ac:spMk id="2" creationId="{FD9158C3-08F7-4888-B3DB-2CE3F62F4D6A}"/>
          </ac:spMkLst>
        </pc:spChg>
        <pc:spChg chg="add del mod">
          <ac:chgData name="Georgina Pick" userId="036a2d0a-b78c-4da7-8e9b-8b10f77470c8" providerId="ADAL" clId="{EF67A8A6-CDA1-4550-925A-BFDB3685EEF4}" dt="2021-08-25T12:52:40.527" v="2949" actId="478"/>
          <ac:spMkLst>
            <pc:docMk/>
            <pc:sldMk cId="2255611018" sldId="363"/>
            <ac:spMk id="4" creationId="{F5BC1EAB-ED5F-4C04-ACB3-7FADEC164AE2}"/>
          </ac:spMkLst>
        </pc:spChg>
        <pc:spChg chg="add mod">
          <ac:chgData name="Georgina Pick" userId="036a2d0a-b78c-4da7-8e9b-8b10f77470c8" providerId="ADAL" clId="{EF67A8A6-CDA1-4550-925A-BFDB3685EEF4}" dt="2021-08-25T12:52:16.901" v="2940" actId="14100"/>
          <ac:spMkLst>
            <pc:docMk/>
            <pc:sldMk cId="2255611018" sldId="363"/>
            <ac:spMk id="5" creationId="{C47439AE-78A2-48A5-81E2-A5B0910B7A01}"/>
          </ac:spMkLst>
        </pc:spChg>
        <pc:spChg chg="add mod">
          <ac:chgData name="Georgina Pick" userId="036a2d0a-b78c-4da7-8e9b-8b10f77470c8" providerId="ADAL" clId="{EF67A8A6-CDA1-4550-925A-BFDB3685EEF4}" dt="2021-08-25T13:01:39.557" v="3394" actId="20577"/>
          <ac:spMkLst>
            <pc:docMk/>
            <pc:sldMk cId="2255611018" sldId="363"/>
            <ac:spMk id="6" creationId="{9691919C-C632-4E91-8F97-7CEB951A779E}"/>
          </ac:spMkLst>
        </pc:spChg>
        <pc:graphicFrameChg chg="add del mod modGraphic">
          <ac:chgData name="Georgina Pick" userId="036a2d0a-b78c-4da7-8e9b-8b10f77470c8" providerId="ADAL" clId="{EF67A8A6-CDA1-4550-925A-BFDB3685EEF4}" dt="2021-08-25T12:52:11.558" v="2938" actId="478"/>
          <ac:graphicFrameMkLst>
            <pc:docMk/>
            <pc:sldMk cId="2255611018" sldId="363"/>
            <ac:graphicFrameMk id="3" creationId="{6A67FE2D-2911-485B-BDEA-29F1FB988572}"/>
          </ac:graphicFrameMkLst>
        </pc:graphicFrameChg>
      </pc:sldChg>
    </pc:docChg>
  </pc:docChgLst>
  <pc:docChgLst>
    <pc:chgData name="Joanna Scouler" userId="da2978bb-3a89-42a2-b6f4-686f2140a0cc" providerId="ADAL" clId="{DD094011-6CFB-844F-9B4B-B1C6D1C61860}"/>
    <pc:docChg chg="custSel addSld delSld modSld sldOrd modMainMaster">
      <pc:chgData name="Joanna Scouler" userId="da2978bb-3a89-42a2-b6f4-686f2140a0cc" providerId="ADAL" clId="{DD094011-6CFB-844F-9B4B-B1C6D1C61860}" dt="2024-04-12T13:13:44.332" v="77" actId="2696"/>
      <pc:docMkLst>
        <pc:docMk/>
      </pc:docMkLst>
      <pc:sldChg chg="modSp">
        <pc:chgData name="Joanna Scouler" userId="da2978bb-3a89-42a2-b6f4-686f2140a0cc" providerId="ADAL" clId="{DD094011-6CFB-844F-9B4B-B1C6D1C61860}" dt="2024-04-12T13:08:24.437" v="0"/>
        <pc:sldMkLst>
          <pc:docMk/>
          <pc:sldMk cId="4075178077" sldId="262"/>
        </pc:sldMkLst>
        <pc:spChg chg="mod">
          <ac:chgData name="Joanna Scouler" userId="da2978bb-3a89-42a2-b6f4-686f2140a0cc" providerId="ADAL" clId="{DD094011-6CFB-844F-9B4B-B1C6D1C61860}" dt="2024-04-12T13:08:24.437" v="0"/>
          <ac:spMkLst>
            <pc:docMk/>
            <pc:sldMk cId="4075178077" sldId="262"/>
            <ac:spMk id="2" creationId="{063DA025-EDA1-8643-9341-8D8B0D408EE6}"/>
          </ac:spMkLst>
        </pc:spChg>
      </pc:sldChg>
      <pc:sldChg chg="modSp">
        <pc:chgData name="Joanna Scouler" userId="da2978bb-3a89-42a2-b6f4-686f2140a0cc" providerId="ADAL" clId="{DD094011-6CFB-844F-9B4B-B1C6D1C61860}" dt="2024-04-12T13:10:14.717" v="34" actId="2711"/>
        <pc:sldMkLst>
          <pc:docMk/>
          <pc:sldMk cId="532281958" sldId="266"/>
        </pc:sldMkLst>
        <pc:spChg chg="mod">
          <ac:chgData name="Joanna Scouler" userId="da2978bb-3a89-42a2-b6f4-686f2140a0cc" providerId="ADAL" clId="{DD094011-6CFB-844F-9B4B-B1C6D1C61860}" dt="2024-04-12T13:10:14.717" v="34" actId="2711"/>
          <ac:spMkLst>
            <pc:docMk/>
            <pc:sldMk cId="532281958" sldId="266"/>
            <ac:spMk id="3" creationId="{00000000-0000-0000-0000-000000000000}"/>
          </ac:spMkLst>
        </pc:spChg>
        <pc:spChg chg="mod">
          <ac:chgData name="Joanna Scouler" userId="da2978bb-3a89-42a2-b6f4-686f2140a0cc" providerId="ADAL" clId="{DD094011-6CFB-844F-9B4B-B1C6D1C61860}" dt="2024-04-12T13:10:14.717" v="34" actId="2711"/>
          <ac:spMkLst>
            <pc:docMk/>
            <pc:sldMk cId="532281958" sldId="266"/>
            <ac:spMk id="5" creationId="{4F26896D-E9CE-FB41-8393-122F34082D61}"/>
          </ac:spMkLst>
        </pc:spChg>
        <pc:spChg chg="mod">
          <ac:chgData name="Joanna Scouler" userId="da2978bb-3a89-42a2-b6f4-686f2140a0cc" providerId="ADAL" clId="{DD094011-6CFB-844F-9B4B-B1C6D1C61860}" dt="2024-04-12T13:10:14.717" v="34" actId="2711"/>
          <ac:spMkLst>
            <pc:docMk/>
            <pc:sldMk cId="532281958" sldId="266"/>
            <ac:spMk id="7" creationId="{00000000-0000-0000-0000-000000000000}"/>
          </ac:spMkLst>
        </pc:spChg>
        <pc:spChg chg="mod">
          <ac:chgData name="Joanna Scouler" userId="da2978bb-3a89-42a2-b6f4-686f2140a0cc" providerId="ADAL" clId="{DD094011-6CFB-844F-9B4B-B1C6D1C61860}" dt="2024-04-12T13:10:14.717" v="34" actId="2711"/>
          <ac:spMkLst>
            <pc:docMk/>
            <pc:sldMk cId="532281958" sldId="266"/>
            <ac:spMk id="8" creationId="{2D1E4101-07AC-40D2-A317-CD2E4A8CF36C}"/>
          </ac:spMkLst>
        </pc:spChg>
        <pc:spChg chg="mod">
          <ac:chgData name="Joanna Scouler" userId="da2978bb-3a89-42a2-b6f4-686f2140a0cc" providerId="ADAL" clId="{DD094011-6CFB-844F-9B4B-B1C6D1C61860}" dt="2024-04-12T13:10:14.717" v="34" actId="2711"/>
          <ac:spMkLst>
            <pc:docMk/>
            <pc:sldMk cId="532281958" sldId="266"/>
            <ac:spMk id="23" creationId="{299047C6-D67D-824B-AA9D-61B0CCA03B04}"/>
          </ac:spMkLst>
        </pc:spChg>
        <pc:spChg chg="mod">
          <ac:chgData name="Joanna Scouler" userId="da2978bb-3a89-42a2-b6f4-686f2140a0cc" providerId="ADAL" clId="{DD094011-6CFB-844F-9B4B-B1C6D1C61860}" dt="2024-04-12T13:10:14.717" v="34" actId="2711"/>
          <ac:spMkLst>
            <pc:docMk/>
            <pc:sldMk cId="532281958" sldId="266"/>
            <ac:spMk id="24" creationId="{90E387D7-D765-C640-BDDB-93C30C340FC9}"/>
          </ac:spMkLst>
        </pc:spChg>
        <pc:spChg chg="mod">
          <ac:chgData name="Joanna Scouler" userId="da2978bb-3a89-42a2-b6f4-686f2140a0cc" providerId="ADAL" clId="{DD094011-6CFB-844F-9B4B-B1C6D1C61860}" dt="2024-04-12T13:10:14.717" v="34" actId="2711"/>
          <ac:spMkLst>
            <pc:docMk/>
            <pc:sldMk cId="532281958" sldId="266"/>
            <ac:spMk id="25" creationId="{18FD7778-9A86-F94F-B8D3-11C22E1AB51B}"/>
          </ac:spMkLst>
        </pc:spChg>
      </pc:sldChg>
      <pc:sldChg chg="modSp">
        <pc:chgData name="Joanna Scouler" userId="da2978bb-3a89-42a2-b6f4-686f2140a0cc" providerId="ADAL" clId="{DD094011-6CFB-844F-9B4B-B1C6D1C61860}" dt="2024-04-12T13:08:24.437" v="0"/>
        <pc:sldMkLst>
          <pc:docMk/>
          <pc:sldMk cId="443262617" sldId="273"/>
        </pc:sldMkLst>
        <pc:spChg chg="mod">
          <ac:chgData name="Joanna Scouler" userId="da2978bb-3a89-42a2-b6f4-686f2140a0cc" providerId="ADAL" clId="{DD094011-6CFB-844F-9B4B-B1C6D1C61860}" dt="2024-04-12T13:08:24.437" v="0"/>
          <ac:spMkLst>
            <pc:docMk/>
            <pc:sldMk cId="443262617" sldId="273"/>
            <ac:spMk id="3" creationId="{42B0A0BB-E1B0-7240-89EE-FD565B8E85D6}"/>
          </ac:spMkLst>
        </pc:spChg>
      </pc:sldChg>
      <pc:sldChg chg="addSp delSp modSp mod modClrScheme chgLayout">
        <pc:chgData name="Joanna Scouler" userId="da2978bb-3a89-42a2-b6f4-686f2140a0cc" providerId="ADAL" clId="{DD094011-6CFB-844F-9B4B-B1C6D1C61860}" dt="2024-04-12T13:10:27.232" v="36" actId="478"/>
        <pc:sldMkLst>
          <pc:docMk/>
          <pc:sldMk cId="4235697709" sldId="276"/>
        </pc:sldMkLst>
        <pc:spChg chg="add del mod ord">
          <ac:chgData name="Joanna Scouler" userId="da2978bb-3a89-42a2-b6f4-686f2140a0cc" providerId="ADAL" clId="{DD094011-6CFB-844F-9B4B-B1C6D1C61860}" dt="2024-04-12T13:10:27.232" v="36" actId="478"/>
          <ac:spMkLst>
            <pc:docMk/>
            <pc:sldMk cId="4235697709" sldId="276"/>
            <ac:spMk id="2" creationId="{A76043E9-06CB-F8F2-616B-57E1524D6064}"/>
          </ac:spMkLst>
        </pc:spChg>
      </pc:sldChg>
      <pc:sldChg chg="modSp mod">
        <pc:chgData name="Joanna Scouler" userId="da2978bb-3a89-42a2-b6f4-686f2140a0cc" providerId="ADAL" clId="{DD094011-6CFB-844F-9B4B-B1C6D1C61860}" dt="2024-04-12T13:09:36.654" v="20" actId="2711"/>
        <pc:sldMkLst>
          <pc:docMk/>
          <pc:sldMk cId="408376181" sldId="279"/>
        </pc:sldMkLst>
        <pc:spChg chg="mod">
          <ac:chgData name="Joanna Scouler" userId="da2978bb-3a89-42a2-b6f4-686f2140a0cc" providerId="ADAL" clId="{DD094011-6CFB-844F-9B4B-B1C6D1C61860}" dt="2024-04-12T13:09:36.654" v="20" actId="2711"/>
          <ac:spMkLst>
            <pc:docMk/>
            <pc:sldMk cId="408376181" sldId="279"/>
            <ac:spMk id="2" creationId="{390ADA5D-EF3B-BD4E-93D1-EBAA704F36FE}"/>
          </ac:spMkLst>
        </pc:spChg>
        <pc:spChg chg="mod">
          <ac:chgData name="Joanna Scouler" userId="da2978bb-3a89-42a2-b6f4-686f2140a0cc" providerId="ADAL" clId="{DD094011-6CFB-844F-9B4B-B1C6D1C61860}" dt="2024-04-12T13:09:36.654" v="20" actId="2711"/>
          <ac:spMkLst>
            <pc:docMk/>
            <pc:sldMk cId="408376181" sldId="279"/>
            <ac:spMk id="3" creationId="{D8C055AC-EBD6-F04D-A144-AF4CE08268B0}"/>
          </ac:spMkLst>
        </pc:spChg>
      </pc:sldChg>
      <pc:sldChg chg="modSp mod">
        <pc:chgData name="Joanna Scouler" userId="da2978bb-3a89-42a2-b6f4-686f2140a0cc" providerId="ADAL" clId="{DD094011-6CFB-844F-9B4B-B1C6D1C61860}" dt="2024-04-12T13:10:10.740" v="33" actId="2711"/>
        <pc:sldMkLst>
          <pc:docMk/>
          <pc:sldMk cId="2822221371" sldId="296"/>
        </pc:sldMkLst>
        <pc:spChg chg="mod">
          <ac:chgData name="Joanna Scouler" userId="da2978bb-3a89-42a2-b6f4-686f2140a0cc" providerId="ADAL" clId="{DD094011-6CFB-844F-9B4B-B1C6D1C61860}" dt="2024-04-12T13:10:10.740" v="33" actId="2711"/>
          <ac:spMkLst>
            <pc:docMk/>
            <pc:sldMk cId="2822221371" sldId="296"/>
            <ac:spMk id="2" creationId="{56B3D35E-7B34-F94C-9DD3-77176F7C3EC6}"/>
          </ac:spMkLst>
        </pc:spChg>
        <pc:spChg chg="mod">
          <ac:chgData name="Joanna Scouler" userId="da2978bb-3a89-42a2-b6f4-686f2140a0cc" providerId="ADAL" clId="{DD094011-6CFB-844F-9B4B-B1C6D1C61860}" dt="2024-04-12T13:10:10.740" v="33" actId="2711"/>
          <ac:spMkLst>
            <pc:docMk/>
            <pc:sldMk cId="2822221371" sldId="296"/>
            <ac:spMk id="3" creationId="{0C8AF4E6-8D84-CE4E-BD96-4A8C5E6E107E}"/>
          </ac:spMkLst>
        </pc:spChg>
        <pc:spChg chg="mod">
          <ac:chgData name="Joanna Scouler" userId="da2978bb-3a89-42a2-b6f4-686f2140a0cc" providerId="ADAL" clId="{DD094011-6CFB-844F-9B4B-B1C6D1C61860}" dt="2024-04-12T13:10:10.740" v="33" actId="2711"/>
          <ac:spMkLst>
            <pc:docMk/>
            <pc:sldMk cId="2822221371" sldId="296"/>
            <ac:spMk id="5" creationId="{EE23E189-4F40-E84E-BF13-3786EF9E30C0}"/>
          </ac:spMkLst>
        </pc:spChg>
        <pc:spChg chg="mod">
          <ac:chgData name="Joanna Scouler" userId="da2978bb-3a89-42a2-b6f4-686f2140a0cc" providerId="ADAL" clId="{DD094011-6CFB-844F-9B4B-B1C6D1C61860}" dt="2024-04-12T13:10:10.740" v="33" actId="2711"/>
          <ac:spMkLst>
            <pc:docMk/>
            <pc:sldMk cId="2822221371" sldId="296"/>
            <ac:spMk id="8" creationId="{204CC7AE-6FFE-1B49-9E2F-3E2DACB5DE9E}"/>
          </ac:spMkLst>
        </pc:spChg>
      </pc:sldChg>
      <pc:sldChg chg="modSp del">
        <pc:chgData name="Joanna Scouler" userId="da2978bb-3a89-42a2-b6f4-686f2140a0cc" providerId="ADAL" clId="{DD094011-6CFB-844F-9B4B-B1C6D1C61860}" dt="2024-04-12T13:09:10.277" v="14" actId="2696"/>
        <pc:sldMkLst>
          <pc:docMk/>
          <pc:sldMk cId="3841081706" sldId="300"/>
        </pc:sldMkLst>
        <pc:spChg chg="mod">
          <ac:chgData name="Joanna Scouler" userId="da2978bb-3a89-42a2-b6f4-686f2140a0cc" providerId="ADAL" clId="{DD094011-6CFB-844F-9B4B-B1C6D1C61860}" dt="2024-04-12T13:08:24.437" v="0"/>
          <ac:spMkLst>
            <pc:docMk/>
            <pc:sldMk cId="3841081706" sldId="300"/>
            <ac:spMk id="2" creationId="{F10F0A34-8226-A241-BB87-E02C0E43B851}"/>
          </ac:spMkLst>
        </pc:spChg>
      </pc:sldChg>
      <pc:sldChg chg="modSp">
        <pc:chgData name="Joanna Scouler" userId="da2978bb-3a89-42a2-b6f4-686f2140a0cc" providerId="ADAL" clId="{DD094011-6CFB-844F-9B4B-B1C6D1C61860}" dt="2024-04-12T13:08:24.437" v="0"/>
        <pc:sldMkLst>
          <pc:docMk/>
          <pc:sldMk cId="4254667372" sldId="316"/>
        </pc:sldMkLst>
        <pc:spChg chg="mod">
          <ac:chgData name="Joanna Scouler" userId="da2978bb-3a89-42a2-b6f4-686f2140a0cc" providerId="ADAL" clId="{DD094011-6CFB-844F-9B4B-B1C6D1C61860}" dt="2024-04-12T13:08:24.437" v="0"/>
          <ac:spMkLst>
            <pc:docMk/>
            <pc:sldMk cId="4254667372" sldId="316"/>
            <ac:spMk id="3" creationId="{42B0A0BB-E1B0-7240-89EE-FD565B8E85D6}"/>
          </ac:spMkLst>
        </pc:spChg>
      </pc:sldChg>
      <pc:sldChg chg="modSp">
        <pc:chgData name="Joanna Scouler" userId="da2978bb-3a89-42a2-b6f4-686f2140a0cc" providerId="ADAL" clId="{DD094011-6CFB-844F-9B4B-B1C6D1C61860}" dt="2024-04-12T13:08:24.437" v="0"/>
        <pc:sldMkLst>
          <pc:docMk/>
          <pc:sldMk cId="1495468696" sldId="348"/>
        </pc:sldMkLst>
        <pc:spChg chg="mod">
          <ac:chgData name="Joanna Scouler" userId="da2978bb-3a89-42a2-b6f4-686f2140a0cc" providerId="ADAL" clId="{DD094011-6CFB-844F-9B4B-B1C6D1C61860}" dt="2024-04-12T13:08:24.437" v="0"/>
          <ac:spMkLst>
            <pc:docMk/>
            <pc:sldMk cId="1495468696" sldId="348"/>
            <ac:spMk id="2" creationId="{EE3C824E-4C7F-DB42-8DBE-A9A845EEBF60}"/>
          </ac:spMkLst>
        </pc:spChg>
      </pc:sldChg>
      <pc:sldChg chg="modSp">
        <pc:chgData name="Joanna Scouler" userId="da2978bb-3a89-42a2-b6f4-686f2140a0cc" providerId="ADAL" clId="{DD094011-6CFB-844F-9B4B-B1C6D1C61860}" dt="2024-04-12T13:10:17.938" v="35" actId="2711"/>
        <pc:sldMkLst>
          <pc:docMk/>
          <pc:sldMk cId="568281087" sldId="351"/>
        </pc:sldMkLst>
        <pc:spChg chg="mod">
          <ac:chgData name="Joanna Scouler" userId="da2978bb-3a89-42a2-b6f4-686f2140a0cc" providerId="ADAL" clId="{DD094011-6CFB-844F-9B4B-B1C6D1C61860}" dt="2024-04-12T13:10:17.938" v="35" actId="2711"/>
          <ac:spMkLst>
            <pc:docMk/>
            <pc:sldMk cId="568281087" sldId="351"/>
            <ac:spMk id="2" creationId="{04EB5AD4-7672-45A2-9CD4-E837B893D919}"/>
          </ac:spMkLst>
        </pc:spChg>
        <pc:picChg chg="mod">
          <ac:chgData name="Joanna Scouler" userId="da2978bb-3a89-42a2-b6f4-686f2140a0cc" providerId="ADAL" clId="{DD094011-6CFB-844F-9B4B-B1C6D1C61860}" dt="2024-04-12T13:10:17.938" v="35" actId="2711"/>
          <ac:picMkLst>
            <pc:docMk/>
            <pc:sldMk cId="568281087" sldId="351"/>
            <ac:picMk id="3078" creationId="{525D4A51-E37E-F0AB-97AA-D03D21D77516}"/>
          </ac:picMkLst>
        </pc:picChg>
      </pc:sldChg>
      <pc:sldChg chg="modSp">
        <pc:chgData name="Joanna Scouler" userId="da2978bb-3a89-42a2-b6f4-686f2140a0cc" providerId="ADAL" clId="{DD094011-6CFB-844F-9B4B-B1C6D1C61860}" dt="2024-04-12T13:10:06.316" v="32" actId="2711"/>
        <pc:sldMkLst>
          <pc:docMk/>
          <pc:sldMk cId="1517565234" sldId="353"/>
        </pc:sldMkLst>
        <pc:spChg chg="mod">
          <ac:chgData name="Joanna Scouler" userId="da2978bb-3a89-42a2-b6f4-686f2140a0cc" providerId="ADAL" clId="{DD094011-6CFB-844F-9B4B-B1C6D1C61860}" dt="2024-04-12T13:10:06.316" v="32" actId="2711"/>
          <ac:spMkLst>
            <pc:docMk/>
            <pc:sldMk cId="1517565234" sldId="353"/>
            <ac:spMk id="2" creationId="{55B0F80F-E6EE-4F5B-93CC-A055E0AC6BA2}"/>
          </ac:spMkLst>
        </pc:spChg>
        <pc:spChg chg="mod">
          <ac:chgData name="Joanna Scouler" userId="da2978bb-3a89-42a2-b6f4-686f2140a0cc" providerId="ADAL" clId="{DD094011-6CFB-844F-9B4B-B1C6D1C61860}" dt="2024-04-12T13:10:06.316" v="32" actId="2711"/>
          <ac:spMkLst>
            <pc:docMk/>
            <pc:sldMk cId="1517565234" sldId="353"/>
            <ac:spMk id="4" creationId="{1F43DC66-FBC9-46D8-A903-66DC3B0BB76D}"/>
          </ac:spMkLst>
        </pc:spChg>
        <pc:spChg chg="mod">
          <ac:chgData name="Joanna Scouler" userId="da2978bb-3a89-42a2-b6f4-686f2140a0cc" providerId="ADAL" clId="{DD094011-6CFB-844F-9B4B-B1C6D1C61860}" dt="2024-04-12T13:10:06.316" v="32" actId="2711"/>
          <ac:spMkLst>
            <pc:docMk/>
            <pc:sldMk cId="1517565234" sldId="353"/>
            <ac:spMk id="5" creationId="{F874121D-401D-4011-BA2B-7C3DB017233C}"/>
          </ac:spMkLst>
        </pc:spChg>
        <pc:spChg chg="mod">
          <ac:chgData name="Joanna Scouler" userId="da2978bb-3a89-42a2-b6f4-686f2140a0cc" providerId="ADAL" clId="{DD094011-6CFB-844F-9B4B-B1C6D1C61860}" dt="2024-04-12T13:10:06.316" v="32" actId="2711"/>
          <ac:spMkLst>
            <pc:docMk/>
            <pc:sldMk cId="1517565234" sldId="353"/>
            <ac:spMk id="7" creationId="{302A361B-3B78-42FE-9AF6-AFBB4E9159AA}"/>
          </ac:spMkLst>
        </pc:spChg>
        <pc:spChg chg="mod">
          <ac:chgData name="Joanna Scouler" userId="da2978bb-3a89-42a2-b6f4-686f2140a0cc" providerId="ADAL" clId="{DD094011-6CFB-844F-9B4B-B1C6D1C61860}" dt="2024-04-12T13:10:06.316" v="32" actId="2711"/>
          <ac:spMkLst>
            <pc:docMk/>
            <pc:sldMk cId="1517565234" sldId="353"/>
            <ac:spMk id="9" creationId="{E4BFDBE9-16E7-43D0-89A0-60382801C517}"/>
          </ac:spMkLst>
        </pc:spChg>
        <pc:picChg chg="mod">
          <ac:chgData name="Joanna Scouler" userId="da2978bb-3a89-42a2-b6f4-686f2140a0cc" providerId="ADAL" clId="{DD094011-6CFB-844F-9B4B-B1C6D1C61860}" dt="2024-04-12T13:10:06.316" v="32" actId="2711"/>
          <ac:picMkLst>
            <pc:docMk/>
            <pc:sldMk cId="1517565234" sldId="353"/>
            <ac:picMk id="4098" creationId="{B4DCE518-C396-E955-DCC5-B4E36788B48F}"/>
          </ac:picMkLst>
        </pc:picChg>
        <pc:picChg chg="mod">
          <ac:chgData name="Joanna Scouler" userId="da2978bb-3a89-42a2-b6f4-686f2140a0cc" providerId="ADAL" clId="{DD094011-6CFB-844F-9B4B-B1C6D1C61860}" dt="2024-04-12T13:10:06.316" v="32" actId="2711"/>
          <ac:picMkLst>
            <pc:docMk/>
            <pc:sldMk cId="1517565234" sldId="353"/>
            <ac:picMk id="4100" creationId="{C4FBE24A-8911-0B05-141A-9986BEB7B831}"/>
          </ac:picMkLst>
        </pc:picChg>
        <pc:picChg chg="mod">
          <ac:chgData name="Joanna Scouler" userId="da2978bb-3a89-42a2-b6f4-686f2140a0cc" providerId="ADAL" clId="{DD094011-6CFB-844F-9B4B-B1C6D1C61860}" dt="2024-04-12T13:10:06.316" v="32" actId="2711"/>
          <ac:picMkLst>
            <pc:docMk/>
            <pc:sldMk cId="1517565234" sldId="353"/>
            <ac:picMk id="4102" creationId="{F16B1EA6-7031-AC86-F735-C3B64F313363}"/>
          </ac:picMkLst>
        </pc:picChg>
      </pc:sldChg>
      <pc:sldChg chg="modSp mod">
        <pc:chgData name="Joanna Scouler" userId="da2978bb-3a89-42a2-b6f4-686f2140a0cc" providerId="ADAL" clId="{DD094011-6CFB-844F-9B4B-B1C6D1C61860}" dt="2024-04-12T13:10:02.152" v="31" actId="2711"/>
        <pc:sldMkLst>
          <pc:docMk/>
          <pc:sldMk cId="2909187413" sldId="354"/>
        </pc:sldMkLst>
        <pc:spChg chg="mod">
          <ac:chgData name="Joanna Scouler" userId="da2978bb-3a89-42a2-b6f4-686f2140a0cc" providerId="ADAL" clId="{DD094011-6CFB-844F-9B4B-B1C6D1C61860}" dt="2024-04-12T13:09:58.840" v="30" actId="2711"/>
          <ac:spMkLst>
            <pc:docMk/>
            <pc:sldMk cId="2909187413" sldId="354"/>
            <ac:spMk id="2" creationId="{55B0F80F-E6EE-4F5B-93CC-A055E0AC6BA2}"/>
          </ac:spMkLst>
        </pc:spChg>
        <pc:graphicFrameChg chg="mod modGraphic">
          <ac:chgData name="Joanna Scouler" userId="da2978bb-3a89-42a2-b6f4-686f2140a0cc" providerId="ADAL" clId="{DD094011-6CFB-844F-9B4B-B1C6D1C61860}" dt="2024-04-12T13:10:02.152" v="31" actId="2711"/>
          <ac:graphicFrameMkLst>
            <pc:docMk/>
            <pc:sldMk cId="2909187413" sldId="354"/>
            <ac:graphicFrameMk id="4" creationId="{C531BE28-2D70-4D41-8551-25715D9B42FE}"/>
          </ac:graphicFrameMkLst>
        </pc:graphicFrameChg>
        <pc:picChg chg="mod">
          <ac:chgData name="Joanna Scouler" userId="da2978bb-3a89-42a2-b6f4-686f2140a0cc" providerId="ADAL" clId="{DD094011-6CFB-844F-9B4B-B1C6D1C61860}" dt="2024-04-12T13:09:58.840" v="30" actId="2711"/>
          <ac:picMkLst>
            <pc:docMk/>
            <pc:sldMk cId="2909187413" sldId="354"/>
            <ac:picMk id="5122" creationId="{BADBAAD0-4D4D-6EE6-482B-4500B9C622A9}"/>
          </ac:picMkLst>
        </pc:picChg>
        <pc:picChg chg="mod">
          <ac:chgData name="Joanna Scouler" userId="da2978bb-3a89-42a2-b6f4-686f2140a0cc" providerId="ADAL" clId="{DD094011-6CFB-844F-9B4B-B1C6D1C61860}" dt="2024-04-12T13:09:58.840" v="30" actId="2711"/>
          <ac:picMkLst>
            <pc:docMk/>
            <pc:sldMk cId="2909187413" sldId="354"/>
            <ac:picMk id="5124" creationId="{CCA4EAD4-CA1A-81BD-9159-CCF007CF4B45}"/>
          </ac:picMkLst>
        </pc:picChg>
        <pc:picChg chg="mod">
          <ac:chgData name="Joanna Scouler" userId="da2978bb-3a89-42a2-b6f4-686f2140a0cc" providerId="ADAL" clId="{DD094011-6CFB-844F-9B4B-B1C6D1C61860}" dt="2024-04-12T13:09:58.840" v="30" actId="2711"/>
          <ac:picMkLst>
            <pc:docMk/>
            <pc:sldMk cId="2909187413" sldId="354"/>
            <ac:picMk id="5126" creationId="{AF3B2268-5813-9372-BC32-2596C3B95F05}"/>
          </ac:picMkLst>
        </pc:picChg>
        <pc:picChg chg="mod">
          <ac:chgData name="Joanna Scouler" userId="da2978bb-3a89-42a2-b6f4-686f2140a0cc" providerId="ADAL" clId="{DD094011-6CFB-844F-9B4B-B1C6D1C61860}" dt="2024-04-12T13:09:58.840" v="30" actId="2711"/>
          <ac:picMkLst>
            <pc:docMk/>
            <pc:sldMk cId="2909187413" sldId="354"/>
            <ac:picMk id="5128" creationId="{AF292F14-0A39-B6E2-BF2C-5EB47C7DCA6D}"/>
          </ac:picMkLst>
        </pc:picChg>
        <pc:cxnChg chg="mod">
          <ac:chgData name="Joanna Scouler" userId="da2978bb-3a89-42a2-b6f4-686f2140a0cc" providerId="ADAL" clId="{DD094011-6CFB-844F-9B4B-B1C6D1C61860}" dt="2024-04-12T13:09:58.840" v="30" actId="2711"/>
          <ac:cxnSpMkLst>
            <pc:docMk/>
            <pc:sldMk cId="2909187413" sldId="354"/>
            <ac:cxnSpMk id="7" creationId="{A6D84C50-307F-4960-BCF4-879C65D36DD3}"/>
          </ac:cxnSpMkLst>
        </pc:cxnChg>
        <pc:cxnChg chg="mod">
          <ac:chgData name="Joanna Scouler" userId="da2978bb-3a89-42a2-b6f4-686f2140a0cc" providerId="ADAL" clId="{DD094011-6CFB-844F-9B4B-B1C6D1C61860}" dt="2024-04-12T13:09:58.840" v="30" actId="2711"/>
          <ac:cxnSpMkLst>
            <pc:docMk/>
            <pc:sldMk cId="2909187413" sldId="354"/>
            <ac:cxnSpMk id="8" creationId="{5A03E099-527D-45A2-97E7-77052D48F9F0}"/>
          </ac:cxnSpMkLst>
        </pc:cxnChg>
        <pc:cxnChg chg="mod">
          <ac:chgData name="Joanna Scouler" userId="da2978bb-3a89-42a2-b6f4-686f2140a0cc" providerId="ADAL" clId="{DD094011-6CFB-844F-9B4B-B1C6D1C61860}" dt="2024-04-12T13:09:58.840" v="30" actId="2711"/>
          <ac:cxnSpMkLst>
            <pc:docMk/>
            <pc:sldMk cId="2909187413" sldId="354"/>
            <ac:cxnSpMk id="11" creationId="{0461D9A8-E96E-4FD8-950D-503799FBE1FE}"/>
          </ac:cxnSpMkLst>
        </pc:cxnChg>
        <pc:cxnChg chg="mod">
          <ac:chgData name="Joanna Scouler" userId="da2978bb-3a89-42a2-b6f4-686f2140a0cc" providerId="ADAL" clId="{DD094011-6CFB-844F-9B4B-B1C6D1C61860}" dt="2024-04-12T13:09:58.840" v="30" actId="2711"/>
          <ac:cxnSpMkLst>
            <pc:docMk/>
            <pc:sldMk cId="2909187413" sldId="354"/>
            <ac:cxnSpMk id="13" creationId="{1C27154E-4039-4A08-959C-5E8312FA7CA7}"/>
          </ac:cxnSpMkLst>
        </pc:cxnChg>
      </pc:sldChg>
      <pc:sldChg chg="addSp modSp mod ord modAnim">
        <pc:chgData name="Joanna Scouler" userId="da2978bb-3a89-42a2-b6f4-686f2140a0cc" providerId="ADAL" clId="{DD094011-6CFB-844F-9B4B-B1C6D1C61860}" dt="2024-04-12T13:12:54.341" v="74" actId="1036"/>
        <pc:sldMkLst>
          <pc:docMk/>
          <pc:sldMk cId="862649409" sldId="360"/>
        </pc:sldMkLst>
        <pc:spChg chg="mod">
          <ac:chgData name="Joanna Scouler" userId="da2978bb-3a89-42a2-b6f4-686f2140a0cc" providerId="ADAL" clId="{DD094011-6CFB-844F-9B4B-B1C6D1C61860}" dt="2024-04-12T13:09:31.118" v="19" actId="1076"/>
          <ac:spMkLst>
            <pc:docMk/>
            <pc:sldMk cId="862649409" sldId="360"/>
            <ac:spMk id="2" creationId="{4E956AFC-6BBA-6145-846E-490D81754052}"/>
          </ac:spMkLst>
        </pc:spChg>
        <pc:spChg chg="mod">
          <ac:chgData name="Joanna Scouler" userId="da2978bb-3a89-42a2-b6f4-686f2140a0cc" providerId="ADAL" clId="{DD094011-6CFB-844F-9B4B-B1C6D1C61860}" dt="2024-04-12T13:09:25.346" v="17" actId="2711"/>
          <ac:spMkLst>
            <pc:docMk/>
            <pc:sldMk cId="862649409" sldId="360"/>
            <ac:spMk id="3" creationId="{9CE96B27-BC5F-44BF-BDF5-A20B8148A74B}"/>
          </ac:spMkLst>
        </pc:spChg>
        <pc:spChg chg="add mod">
          <ac:chgData name="Joanna Scouler" userId="da2978bb-3a89-42a2-b6f4-686f2140a0cc" providerId="ADAL" clId="{DD094011-6CFB-844F-9B4B-B1C6D1C61860}" dt="2024-04-12T13:12:54.341" v="74" actId="1036"/>
          <ac:spMkLst>
            <pc:docMk/>
            <pc:sldMk cId="862649409" sldId="360"/>
            <ac:spMk id="4" creationId="{F3913796-3354-5BE2-AECA-9595F3DE28F0}"/>
          </ac:spMkLst>
        </pc:spChg>
        <pc:spChg chg="mod">
          <ac:chgData name="Joanna Scouler" userId="da2978bb-3a89-42a2-b6f4-686f2140a0cc" providerId="ADAL" clId="{DD094011-6CFB-844F-9B4B-B1C6D1C61860}" dt="2024-04-12T13:09:28.461" v="18" actId="14100"/>
          <ac:spMkLst>
            <pc:docMk/>
            <pc:sldMk cId="862649409" sldId="360"/>
            <ac:spMk id="6" creationId="{738BD3D1-C602-476B-9ED5-198C26001B3D}"/>
          </ac:spMkLst>
        </pc:spChg>
      </pc:sldChg>
      <pc:sldChg chg="modSp mod modClrScheme chgLayout">
        <pc:chgData name="Joanna Scouler" userId="da2978bb-3a89-42a2-b6f4-686f2140a0cc" providerId="ADAL" clId="{DD094011-6CFB-844F-9B4B-B1C6D1C61860}" dt="2024-04-12T13:10:38.760" v="38" actId="2711"/>
        <pc:sldMkLst>
          <pc:docMk/>
          <pc:sldMk cId="1150177543" sldId="361"/>
        </pc:sldMkLst>
        <pc:spChg chg="mod ord">
          <ac:chgData name="Joanna Scouler" userId="da2978bb-3a89-42a2-b6f4-686f2140a0cc" providerId="ADAL" clId="{DD094011-6CFB-844F-9B4B-B1C6D1C61860}" dt="2024-04-12T13:10:38.760" v="38" actId="2711"/>
          <ac:spMkLst>
            <pc:docMk/>
            <pc:sldMk cId="1150177543" sldId="361"/>
            <ac:spMk id="2" creationId="{0C9EE5E6-8E21-4B42-8E62-54ADA907794E}"/>
          </ac:spMkLst>
        </pc:spChg>
        <pc:spChg chg="mod">
          <ac:chgData name="Joanna Scouler" userId="da2978bb-3a89-42a2-b6f4-686f2140a0cc" providerId="ADAL" clId="{DD094011-6CFB-844F-9B4B-B1C6D1C61860}" dt="2024-04-12T13:10:38.760" v="38" actId="2711"/>
          <ac:spMkLst>
            <pc:docMk/>
            <pc:sldMk cId="1150177543" sldId="361"/>
            <ac:spMk id="4" creationId="{C9DAE09F-7B34-1544-BA11-E65A4E5E0B9C}"/>
          </ac:spMkLst>
        </pc:spChg>
        <pc:spChg chg="mod">
          <ac:chgData name="Joanna Scouler" userId="da2978bb-3a89-42a2-b6f4-686f2140a0cc" providerId="ADAL" clId="{DD094011-6CFB-844F-9B4B-B1C6D1C61860}" dt="2024-04-12T13:10:38.760" v="38" actId="2711"/>
          <ac:spMkLst>
            <pc:docMk/>
            <pc:sldMk cId="1150177543" sldId="361"/>
            <ac:spMk id="10" creationId="{52D8DB32-CF25-4519-A6C3-D43AA465695A}"/>
          </ac:spMkLst>
        </pc:spChg>
        <pc:spChg chg="mod">
          <ac:chgData name="Joanna Scouler" userId="da2978bb-3a89-42a2-b6f4-686f2140a0cc" providerId="ADAL" clId="{DD094011-6CFB-844F-9B4B-B1C6D1C61860}" dt="2024-04-12T13:10:38.760" v="38" actId="2711"/>
          <ac:spMkLst>
            <pc:docMk/>
            <pc:sldMk cId="1150177543" sldId="361"/>
            <ac:spMk id="11" creationId="{A95B65B4-10FB-4297-9395-5B6D1B45C347}"/>
          </ac:spMkLst>
        </pc:spChg>
        <pc:spChg chg="mod">
          <ac:chgData name="Joanna Scouler" userId="da2978bb-3a89-42a2-b6f4-686f2140a0cc" providerId="ADAL" clId="{DD094011-6CFB-844F-9B4B-B1C6D1C61860}" dt="2024-04-12T13:10:38.760" v="38" actId="2711"/>
          <ac:spMkLst>
            <pc:docMk/>
            <pc:sldMk cId="1150177543" sldId="361"/>
            <ac:spMk id="15" creationId="{AA4A4310-5B87-C945-9559-916B8FC5D3C0}"/>
          </ac:spMkLst>
        </pc:spChg>
        <pc:spChg chg="mod">
          <ac:chgData name="Joanna Scouler" userId="da2978bb-3a89-42a2-b6f4-686f2140a0cc" providerId="ADAL" clId="{DD094011-6CFB-844F-9B4B-B1C6D1C61860}" dt="2024-04-12T13:10:38.760" v="38" actId="2711"/>
          <ac:spMkLst>
            <pc:docMk/>
            <pc:sldMk cId="1150177543" sldId="361"/>
            <ac:spMk id="16" creationId="{201A9CFE-4DB9-4541-8A46-C2352A973BE2}"/>
          </ac:spMkLst>
        </pc:spChg>
        <pc:spChg chg="mod">
          <ac:chgData name="Joanna Scouler" userId="da2978bb-3a89-42a2-b6f4-686f2140a0cc" providerId="ADAL" clId="{DD094011-6CFB-844F-9B4B-B1C6D1C61860}" dt="2024-04-12T13:10:38.760" v="38" actId="2711"/>
          <ac:spMkLst>
            <pc:docMk/>
            <pc:sldMk cId="1150177543" sldId="361"/>
            <ac:spMk id="17" creationId="{2698B0BD-9EE3-804E-8A55-A6279C1C2A53}"/>
          </ac:spMkLst>
        </pc:spChg>
        <pc:picChg chg="mod">
          <ac:chgData name="Joanna Scouler" userId="da2978bb-3a89-42a2-b6f4-686f2140a0cc" providerId="ADAL" clId="{DD094011-6CFB-844F-9B4B-B1C6D1C61860}" dt="2024-04-12T13:10:38.760" v="38" actId="2711"/>
          <ac:picMkLst>
            <pc:docMk/>
            <pc:sldMk cId="1150177543" sldId="361"/>
            <ac:picMk id="3" creationId="{05DCA330-6BB3-FD45-B0A9-B504FCD18275}"/>
          </ac:picMkLst>
        </pc:picChg>
      </pc:sldChg>
      <pc:sldChg chg="modSp mod modNotesTx">
        <pc:chgData name="Joanna Scouler" userId="da2978bb-3a89-42a2-b6f4-686f2140a0cc" providerId="ADAL" clId="{DD094011-6CFB-844F-9B4B-B1C6D1C61860}" dt="2024-04-12T13:09:54.107" v="29" actId="2711"/>
        <pc:sldMkLst>
          <pc:docMk/>
          <pc:sldMk cId="2004946312" sldId="362"/>
        </pc:sldMkLst>
        <pc:spChg chg="mod">
          <ac:chgData name="Joanna Scouler" userId="da2978bb-3a89-42a2-b6f4-686f2140a0cc" providerId="ADAL" clId="{DD094011-6CFB-844F-9B4B-B1C6D1C61860}" dt="2024-04-12T13:09:44.584" v="22" actId="2711"/>
          <ac:spMkLst>
            <pc:docMk/>
            <pc:sldMk cId="2004946312" sldId="362"/>
            <ac:spMk id="3" creationId="{9B7B45BF-B4FB-4674-9420-8CBDFCC2733C}"/>
          </ac:spMkLst>
        </pc:spChg>
        <pc:spChg chg="mod">
          <ac:chgData name="Joanna Scouler" userId="da2978bb-3a89-42a2-b6f4-686f2140a0cc" providerId="ADAL" clId="{DD094011-6CFB-844F-9B4B-B1C6D1C61860}" dt="2024-04-12T13:09:47.521" v="25" actId="20577"/>
          <ac:spMkLst>
            <pc:docMk/>
            <pc:sldMk cId="2004946312" sldId="362"/>
            <ac:spMk id="6" creationId="{0E61FC05-8043-4D70-B7AC-929807318A0B}"/>
          </ac:spMkLst>
        </pc:spChg>
        <pc:graphicFrameChg chg="modGraphic">
          <ac:chgData name="Joanna Scouler" userId="da2978bb-3a89-42a2-b6f4-686f2140a0cc" providerId="ADAL" clId="{DD094011-6CFB-844F-9B4B-B1C6D1C61860}" dt="2024-04-12T13:09:54.107" v="29" actId="2711"/>
          <ac:graphicFrameMkLst>
            <pc:docMk/>
            <pc:sldMk cId="2004946312" sldId="362"/>
            <ac:graphicFrameMk id="4" creationId="{E7AFC8EB-829A-4D56-A69D-102CE4BF9E34}"/>
          </ac:graphicFrameMkLst>
        </pc:graphicFrameChg>
      </pc:sldChg>
      <pc:sldChg chg="modSp">
        <pc:chgData name="Joanna Scouler" userId="da2978bb-3a89-42a2-b6f4-686f2140a0cc" providerId="ADAL" clId="{DD094011-6CFB-844F-9B4B-B1C6D1C61860}" dt="2024-04-12T13:09:40.387" v="21" actId="2711"/>
        <pc:sldMkLst>
          <pc:docMk/>
          <pc:sldMk cId="2255611018" sldId="363"/>
        </pc:sldMkLst>
        <pc:spChg chg="mod">
          <ac:chgData name="Joanna Scouler" userId="da2978bb-3a89-42a2-b6f4-686f2140a0cc" providerId="ADAL" clId="{DD094011-6CFB-844F-9B4B-B1C6D1C61860}" dt="2024-04-12T13:09:40.387" v="21" actId="2711"/>
          <ac:spMkLst>
            <pc:docMk/>
            <pc:sldMk cId="2255611018" sldId="363"/>
            <ac:spMk id="2" creationId="{FD9158C3-08F7-4888-B3DB-2CE3F62F4D6A}"/>
          </ac:spMkLst>
        </pc:spChg>
        <pc:spChg chg="mod">
          <ac:chgData name="Joanna Scouler" userId="da2978bb-3a89-42a2-b6f4-686f2140a0cc" providerId="ADAL" clId="{DD094011-6CFB-844F-9B4B-B1C6D1C61860}" dt="2024-04-12T13:09:40.387" v="21" actId="2711"/>
          <ac:spMkLst>
            <pc:docMk/>
            <pc:sldMk cId="2255611018" sldId="363"/>
            <ac:spMk id="5" creationId="{C47439AE-78A2-48A5-81E2-A5B0910B7A01}"/>
          </ac:spMkLst>
        </pc:spChg>
        <pc:spChg chg="mod">
          <ac:chgData name="Joanna Scouler" userId="da2978bb-3a89-42a2-b6f4-686f2140a0cc" providerId="ADAL" clId="{DD094011-6CFB-844F-9B4B-B1C6D1C61860}" dt="2024-04-12T13:09:40.387" v="21" actId="2711"/>
          <ac:spMkLst>
            <pc:docMk/>
            <pc:sldMk cId="2255611018" sldId="363"/>
            <ac:spMk id="6" creationId="{9691919C-C632-4E91-8F97-7CEB951A779E}"/>
          </ac:spMkLst>
        </pc:spChg>
      </pc:sldChg>
      <pc:sldChg chg="modSp mod">
        <pc:chgData name="Joanna Scouler" userId="da2978bb-3a89-42a2-b6f4-686f2140a0cc" providerId="ADAL" clId="{DD094011-6CFB-844F-9B4B-B1C6D1C61860}" dt="2024-04-12T13:10:32.786" v="37" actId="1076"/>
        <pc:sldMkLst>
          <pc:docMk/>
          <pc:sldMk cId="2739972932" sldId="366"/>
        </pc:sldMkLst>
        <pc:spChg chg="mod">
          <ac:chgData name="Joanna Scouler" userId="da2978bb-3a89-42a2-b6f4-686f2140a0cc" providerId="ADAL" clId="{DD094011-6CFB-844F-9B4B-B1C6D1C61860}" dt="2024-04-12T13:08:24.437" v="0"/>
          <ac:spMkLst>
            <pc:docMk/>
            <pc:sldMk cId="2739972932" sldId="366"/>
            <ac:spMk id="2" creationId="{21F6D3BF-8D78-3D41-8D2E-5FED3055FC80}"/>
          </ac:spMkLst>
        </pc:spChg>
        <pc:picChg chg="mod">
          <ac:chgData name="Joanna Scouler" userId="da2978bb-3a89-42a2-b6f4-686f2140a0cc" providerId="ADAL" clId="{DD094011-6CFB-844F-9B4B-B1C6D1C61860}" dt="2024-04-12T13:10:32.786" v="37" actId="1076"/>
          <ac:picMkLst>
            <pc:docMk/>
            <pc:sldMk cId="2739972932" sldId="366"/>
            <ac:picMk id="14" creationId="{A1F79DBD-6263-7EE0-0858-8232DE940110}"/>
          </ac:picMkLst>
        </pc:picChg>
      </pc:sldChg>
      <pc:sldChg chg="delSp modSp del mod ord delAnim">
        <pc:chgData name="Joanna Scouler" userId="da2978bb-3a89-42a2-b6f4-686f2140a0cc" providerId="ADAL" clId="{DD094011-6CFB-844F-9B4B-B1C6D1C61860}" dt="2024-04-12T13:12:55.766" v="75" actId="2696"/>
        <pc:sldMkLst>
          <pc:docMk/>
          <pc:sldMk cId="2288993087" sldId="367"/>
        </pc:sldMkLst>
        <pc:spChg chg="mod">
          <ac:chgData name="Joanna Scouler" userId="da2978bb-3a89-42a2-b6f4-686f2140a0cc" providerId="ADAL" clId="{DD094011-6CFB-844F-9B4B-B1C6D1C61860}" dt="2024-04-12T13:09:16.263" v="15" actId="2711"/>
          <ac:spMkLst>
            <pc:docMk/>
            <pc:sldMk cId="2288993087" sldId="367"/>
            <ac:spMk id="2" creationId="{4E956AFC-6BBA-6145-846E-490D81754052}"/>
          </ac:spMkLst>
        </pc:spChg>
        <pc:spChg chg="mod">
          <ac:chgData name="Joanna Scouler" userId="da2978bb-3a89-42a2-b6f4-686f2140a0cc" providerId="ADAL" clId="{DD094011-6CFB-844F-9B4B-B1C6D1C61860}" dt="2024-04-12T13:09:16.263" v="15" actId="2711"/>
          <ac:spMkLst>
            <pc:docMk/>
            <pc:sldMk cId="2288993087" sldId="367"/>
            <ac:spMk id="3" creationId="{9CE96B27-BC5F-44BF-BDF5-A20B8148A74B}"/>
          </ac:spMkLst>
        </pc:spChg>
        <pc:spChg chg="mod">
          <ac:chgData name="Joanna Scouler" userId="da2978bb-3a89-42a2-b6f4-686f2140a0cc" providerId="ADAL" clId="{DD094011-6CFB-844F-9B4B-B1C6D1C61860}" dt="2024-04-12T13:09:16.263" v="15" actId="2711"/>
          <ac:spMkLst>
            <pc:docMk/>
            <pc:sldMk cId="2288993087" sldId="367"/>
            <ac:spMk id="6" creationId="{738BD3D1-C602-476B-9ED5-198C26001B3D}"/>
          </ac:spMkLst>
        </pc:spChg>
        <pc:spChg chg="del mod">
          <ac:chgData name="Joanna Scouler" userId="da2978bb-3a89-42a2-b6f4-686f2140a0cc" providerId="ADAL" clId="{DD094011-6CFB-844F-9B4B-B1C6D1C61860}" dt="2024-04-12T13:12:45.752" v="69" actId="21"/>
          <ac:spMkLst>
            <pc:docMk/>
            <pc:sldMk cId="2288993087" sldId="367"/>
            <ac:spMk id="12" creationId="{222781CF-EA44-45D9-A408-F5A2DA65CE8E}"/>
          </ac:spMkLst>
        </pc:spChg>
        <pc:picChg chg="mod">
          <ac:chgData name="Joanna Scouler" userId="da2978bb-3a89-42a2-b6f4-686f2140a0cc" providerId="ADAL" clId="{DD094011-6CFB-844F-9B4B-B1C6D1C61860}" dt="2024-04-12T13:09:16.263" v="15" actId="2711"/>
          <ac:picMkLst>
            <pc:docMk/>
            <pc:sldMk cId="2288993087" sldId="367"/>
            <ac:picMk id="9" creationId="{5D69EB30-32DD-094C-AE1D-2FF7B9DDF3F9}"/>
          </ac:picMkLst>
        </pc:picChg>
      </pc:sldChg>
      <pc:sldChg chg="modSp add mod">
        <pc:chgData name="Joanna Scouler" userId="da2978bb-3a89-42a2-b6f4-686f2140a0cc" providerId="ADAL" clId="{DD094011-6CFB-844F-9B4B-B1C6D1C61860}" dt="2024-04-12T13:09:09.222" v="13" actId="20577"/>
        <pc:sldMkLst>
          <pc:docMk/>
          <pc:sldMk cId="3612247813" sldId="370"/>
        </pc:sldMkLst>
        <pc:graphicFrameChg chg="modGraphic">
          <ac:chgData name="Joanna Scouler" userId="da2978bb-3a89-42a2-b6f4-686f2140a0cc" providerId="ADAL" clId="{DD094011-6CFB-844F-9B4B-B1C6D1C61860}" dt="2024-04-12T13:09:09.222" v="13" actId="20577"/>
          <ac:graphicFrameMkLst>
            <pc:docMk/>
            <pc:sldMk cId="3612247813" sldId="370"/>
            <ac:graphicFrameMk id="3" creationId="{2D1EACB4-F44A-B74F-9ED5-BE0F8D4E6DF6}"/>
          </ac:graphicFrameMkLst>
        </pc:graphicFrameChg>
      </pc:sldChg>
      <pc:sldChg chg="modSp add mod">
        <pc:chgData name="Joanna Scouler" userId="da2978bb-3a89-42a2-b6f4-686f2140a0cc" providerId="ADAL" clId="{DD094011-6CFB-844F-9B4B-B1C6D1C61860}" dt="2024-04-12T13:11:20.874" v="50" actId="20577"/>
        <pc:sldMkLst>
          <pc:docMk/>
          <pc:sldMk cId="3308112752" sldId="421"/>
        </pc:sldMkLst>
        <pc:spChg chg="mod">
          <ac:chgData name="Joanna Scouler" userId="da2978bb-3a89-42a2-b6f4-686f2140a0cc" providerId="ADAL" clId="{DD094011-6CFB-844F-9B4B-B1C6D1C61860}" dt="2024-04-12T13:11:20.874" v="50" actId="20577"/>
          <ac:spMkLst>
            <pc:docMk/>
            <pc:sldMk cId="3308112752" sldId="421"/>
            <ac:spMk id="6" creationId="{03D33695-F3E3-458D-8D7E-F377F44F408A}"/>
          </ac:spMkLst>
        </pc:spChg>
      </pc:sldChg>
      <pc:sldChg chg="modSp add mod">
        <pc:chgData name="Joanna Scouler" userId="da2978bb-3a89-42a2-b6f4-686f2140a0cc" providerId="ADAL" clId="{DD094011-6CFB-844F-9B4B-B1C6D1C61860}" dt="2024-04-12T13:11:31.302" v="57" actId="207"/>
        <pc:sldMkLst>
          <pc:docMk/>
          <pc:sldMk cId="3357997291" sldId="422"/>
        </pc:sldMkLst>
        <pc:spChg chg="mod">
          <ac:chgData name="Joanna Scouler" userId="da2978bb-3a89-42a2-b6f4-686f2140a0cc" providerId="ADAL" clId="{DD094011-6CFB-844F-9B4B-B1C6D1C61860}" dt="2024-04-12T13:11:31.302" v="57" actId="207"/>
          <ac:spMkLst>
            <pc:docMk/>
            <pc:sldMk cId="3357997291" sldId="422"/>
            <ac:spMk id="6" creationId="{03D33695-F3E3-458D-8D7E-F377F44F408A}"/>
          </ac:spMkLst>
        </pc:spChg>
      </pc:sldChg>
      <pc:sldChg chg="modSp add mod modAnim">
        <pc:chgData name="Joanna Scouler" userId="da2978bb-3a89-42a2-b6f4-686f2140a0cc" providerId="ADAL" clId="{DD094011-6CFB-844F-9B4B-B1C6D1C61860}" dt="2024-04-12T13:12:05.931" v="62"/>
        <pc:sldMkLst>
          <pc:docMk/>
          <pc:sldMk cId="1371053863" sldId="423"/>
        </pc:sldMkLst>
        <pc:spChg chg="mod">
          <ac:chgData name="Joanna Scouler" userId="da2978bb-3a89-42a2-b6f4-686f2140a0cc" providerId="ADAL" clId="{DD094011-6CFB-844F-9B4B-B1C6D1C61860}" dt="2024-04-12T13:11:52.762" v="60" actId="207"/>
          <ac:spMkLst>
            <pc:docMk/>
            <pc:sldMk cId="1371053863" sldId="423"/>
            <ac:spMk id="7" creationId="{B7A3DBB4-E61A-41DB-AB0D-ECE0B2A2E82B}"/>
          </ac:spMkLst>
        </pc:spChg>
      </pc:sldChg>
      <pc:sldChg chg="modSp add mod modAnim">
        <pc:chgData name="Joanna Scouler" userId="da2978bb-3a89-42a2-b6f4-686f2140a0cc" providerId="ADAL" clId="{DD094011-6CFB-844F-9B4B-B1C6D1C61860}" dt="2024-04-12T13:12:08.044" v="63"/>
        <pc:sldMkLst>
          <pc:docMk/>
          <pc:sldMk cId="2659399599" sldId="426"/>
        </pc:sldMkLst>
        <pc:spChg chg="mod">
          <ac:chgData name="Joanna Scouler" userId="da2978bb-3a89-42a2-b6f4-686f2140a0cc" providerId="ADAL" clId="{DD094011-6CFB-844F-9B4B-B1C6D1C61860}" dt="2024-04-12T13:11:59.809" v="61" actId="207"/>
          <ac:spMkLst>
            <pc:docMk/>
            <pc:sldMk cId="2659399599" sldId="426"/>
            <ac:spMk id="7" creationId="{B7A3DBB4-E61A-41DB-AB0D-ECE0B2A2E82B}"/>
          </ac:spMkLst>
        </pc:spChg>
      </pc:sldChg>
      <pc:sldChg chg="modSp add ord modAnim">
        <pc:chgData name="Joanna Scouler" userId="da2978bb-3a89-42a2-b6f4-686f2140a0cc" providerId="ADAL" clId="{DD094011-6CFB-844F-9B4B-B1C6D1C61860}" dt="2024-04-12T13:12:29.721" v="68" actId="20578"/>
        <pc:sldMkLst>
          <pc:docMk/>
          <pc:sldMk cId="2960377971" sldId="427"/>
        </pc:sldMkLst>
        <pc:spChg chg="mod">
          <ac:chgData name="Joanna Scouler" userId="da2978bb-3a89-42a2-b6f4-686f2140a0cc" providerId="ADAL" clId="{DD094011-6CFB-844F-9B4B-B1C6D1C61860}" dt="2024-04-12T13:12:18.753" v="66" actId="207"/>
          <ac:spMkLst>
            <pc:docMk/>
            <pc:sldMk cId="2960377971" sldId="427"/>
            <ac:spMk id="7" creationId="{B7A3DBB4-E61A-41DB-AB0D-ECE0B2A2E82B}"/>
          </ac:spMkLst>
        </pc:spChg>
      </pc:sldChg>
      <pc:sldMasterChg chg="delSldLayout modSldLayout">
        <pc:chgData name="Joanna Scouler" userId="da2978bb-3a89-42a2-b6f4-686f2140a0cc" providerId="ADAL" clId="{DD094011-6CFB-844F-9B4B-B1C6D1C61860}" dt="2024-04-12T13:13:44.332" v="77" actId="2696"/>
        <pc:sldMasterMkLst>
          <pc:docMk/>
          <pc:sldMasterMk cId="4008878624" sldId="2147483693"/>
        </pc:sldMasterMkLst>
        <pc:sldLayoutChg chg="del">
          <pc:chgData name="Joanna Scouler" userId="da2978bb-3a89-42a2-b6f4-686f2140a0cc" providerId="ADAL" clId="{DD094011-6CFB-844F-9B4B-B1C6D1C61860}" dt="2024-04-12T13:08:47.471" v="8" actId="2696"/>
          <pc:sldLayoutMkLst>
            <pc:docMk/>
            <pc:sldMasterMk cId="4008878624" sldId="2147483693"/>
            <pc:sldLayoutMk cId="2187737416" sldId="2147483675"/>
          </pc:sldLayoutMkLst>
        </pc:sldLayoutChg>
        <pc:sldLayoutChg chg="del">
          <pc:chgData name="Joanna Scouler" userId="da2978bb-3a89-42a2-b6f4-686f2140a0cc" providerId="ADAL" clId="{DD094011-6CFB-844F-9B4B-B1C6D1C61860}" dt="2024-04-12T13:08:48.174" v="9" actId="2696"/>
          <pc:sldLayoutMkLst>
            <pc:docMk/>
            <pc:sldMasterMk cId="4008878624" sldId="2147483693"/>
            <pc:sldLayoutMk cId="593236043" sldId="2147483690"/>
          </pc:sldLayoutMkLst>
        </pc:sldLayoutChg>
        <pc:sldLayoutChg chg="del">
          <pc:chgData name="Joanna Scouler" userId="da2978bb-3a89-42a2-b6f4-686f2140a0cc" providerId="ADAL" clId="{DD094011-6CFB-844F-9B4B-B1C6D1C61860}" dt="2024-04-12T13:08:43.462" v="5" actId="2696"/>
          <pc:sldLayoutMkLst>
            <pc:docMk/>
            <pc:sldMasterMk cId="4008878624" sldId="2147483693"/>
            <pc:sldLayoutMk cId="471273666" sldId="2147483710"/>
          </pc:sldLayoutMkLst>
        </pc:sldLayoutChg>
        <pc:sldLayoutChg chg="del">
          <pc:chgData name="Joanna Scouler" userId="da2978bb-3a89-42a2-b6f4-686f2140a0cc" providerId="ADAL" clId="{DD094011-6CFB-844F-9B4B-B1C6D1C61860}" dt="2024-04-12T13:08:39.970" v="3" actId="2696"/>
          <pc:sldLayoutMkLst>
            <pc:docMk/>
            <pc:sldMasterMk cId="4008878624" sldId="2147483693"/>
            <pc:sldLayoutMk cId="760914720" sldId="2147483711"/>
          </pc:sldLayoutMkLst>
        </pc:sldLayoutChg>
        <pc:sldLayoutChg chg="del">
          <pc:chgData name="Joanna Scouler" userId="da2978bb-3a89-42a2-b6f4-686f2140a0cc" providerId="ADAL" clId="{DD094011-6CFB-844F-9B4B-B1C6D1C61860}" dt="2024-04-12T13:08:41.541" v="4" actId="2696"/>
          <pc:sldLayoutMkLst>
            <pc:docMk/>
            <pc:sldMasterMk cId="4008878624" sldId="2147483693"/>
            <pc:sldLayoutMk cId="3971348020" sldId="2147483712"/>
          </pc:sldLayoutMkLst>
        </pc:sldLayoutChg>
        <pc:sldLayoutChg chg="del">
          <pc:chgData name="Joanna Scouler" userId="da2978bb-3a89-42a2-b6f4-686f2140a0cc" providerId="ADAL" clId="{DD094011-6CFB-844F-9B4B-B1C6D1C61860}" dt="2024-04-12T13:13:41.933" v="76" actId="2696"/>
          <pc:sldLayoutMkLst>
            <pc:docMk/>
            <pc:sldMasterMk cId="4008878624" sldId="2147483693"/>
            <pc:sldLayoutMk cId="3726268575" sldId="2147483714"/>
          </pc:sldLayoutMkLst>
        </pc:sldLayoutChg>
        <pc:sldLayoutChg chg="del">
          <pc:chgData name="Joanna Scouler" userId="da2978bb-3a89-42a2-b6f4-686f2140a0cc" providerId="ADAL" clId="{DD094011-6CFB-844F-9B4B-B1C6D1C61860}" dt="2024-04-12T13:13:44.332" v="77" actId="2696"/>
          <pc:sldLayoutMkLst>
            <pc:docMk/>
            <pc:sldMasterMk cId="4008878624" sldId="2147483693"/>
            <pc:sldLayoutMk cId="3984004420" sldId="2147483715"/>
          </pc:sldLayoutMkLst>
        </pc:sldLayoutChg>
        <pc:sldLayoutChg chg="del">
          <pc:chgData name="Joanna Scouler" userId="da2978bb-3a89-42a2-b6f4-686f2140a0cc" providerId="ADAL" clId="{DD094011-6CFB-844F-9B4B-B1C6D1C61860}" dt="2024-04-12T13:08:45.369" v="6" actId="2696"/>
          <pc:sldLayoutMkLst>
            <pc:docMk/>
            <pc:sldMasterMk cId="4008878624" sldId="2147483693"/>
            <pc:sldLayoutMk cId="1512668765" sldId="2147483716"/>
          </pc:sldLayoutMkLst>
        </pc:sldLayoutChg>
        <pc:sldLayoutChg chg="delSp del">
          <pc:chgData name="Joanna Scouler" userId="da2978bb-3a89-42a2-b6f4-686f2140a0cc" providerId="ADAL" clId="{DD094011-6CFB-844F-9B4B-B1C6D1C61860}" dt="2024-04-12T13:08:46.072" v="7" actId="2696"/>
          <pc:sldLayoutMkLst>
            <pc:docMk/>
            <pc:sldMasterMk cId="4008878624" sldId="2147483693"/>
            <pc:sldLayoutMk cId="2325117735" sldId="2147483717"/>
          </pc:sldLayoutMkLst>
          <pc:spChg chg="del">
            <ac:chgData name="Joanna Scouler" userId="da2978bb-3a89-42a2-b6f4-686f2140a0cc" providerId="ADAL" clId="{DD094011-6CFB-844F-9B4B-B1C6D1C61860}" dt="2024-04-12T13:08:24.437" v="0"/>
            <ac:spMkLst>
              <pc:docMk/>
              <pc:sldMasterMk cId="4008878624" sldId="2147483693"/>
              <pc:sldLayoutMk cId="2325117735" sldId="2147483717"/>
              <ac:spMk id="4" creationId="{FB9BDBA1-DD73-5C43-A5A8-F619ADA69383}"/>
            </ac:spMkLst>
          </pc:spChg>
          <pc:spChg chg="del">
            <ac:chgData name="Joanna Scouler" userId="da2978bb-3a89-42a2-b6f4-686f2140a0cc" providerId="ADAL" clId="{DD094011-6CFB-844F-9B4B-B1C6D1C61860}" dt="2024-04-12T13:08:24.437" v="0"/>
            <ac:spMkLst>
              <pc:docMk/>
              <pc:sldMasterMk cId="4008878624" sldId="2147483693"/>
              <pc:sldLayoutMk cId="2325117735" sldId="2147483717"/>
              <ac:spMk id="12" creationId="{6388379F-C4DE-4646-93E3-42D263D1AAF5}"/>
            </ac:spMkLst>
          </pc:spChg>
        </pc:sldLayoutChg>
      </pc:sldMasterChg>
    </pc:docChg>
  </pc:docChgLst>
  <pc:docChgLst>
    <pc:chgData name="Joanna Scouler" userId="da2978bb-3a89-42a2-b6f4-686f2140a0cc" providerId="ADAL" clId="{A325DC06-29E6-D944-BC31-0DB1D8EBE1DA}"/>
    <pc:docChg chg="modSld">
      <pc:chgData name="Joanna Scouler" userId="da2978bb-3a89-42a2-b6f4-686f2140a0cc" providerId="ADAL" clId="{A325DC06-29E6-D944-BC31-0DB1D8EBE1DA}" dt="2021-10-29T11:27:44.109" v="0" actId="1076"/>
      <pc:docMkLst>
        <pc:docMk/>
      </pc:docMkLst>
      <pc:sldChg chg="modSp mod">
        <pc:chgData name="Joanna Scouler" userId="da2978bb-3a89-42a2-b6f4-686f2140a0cc" providerId="ADAL" clId="{A325DC06-29E6-D944-BC31-0DB1D8EBE1DA}" dt="2021-10-29T11:27:44.109" v="0" actId="1076"/>
        <pc:sldMkLst>
          <pc:docMk/>
          <pc:sldMk cId="2909187413" sldId="354"/>
        </pc:sldMkLst>
        <pc:spChg chg="mod">
          <ac:chgData name="Joanna Scouler" userId="da2978bb-3a89-42a2-b6f4-686f2140a0cc" providerId="ADAL" clId="{A325DC06-29E6-D944-BC31-0DB1D8EBE1DA}" dt="2021-10-29T11:27:44.109" v="0" actId="1076"/>
          <ac:spMkLst>
            <pc:docMk/>
            <pc:sldMk cId="2909187413" sldId="354"/>
            <ac:spMk id="2" creationId="{55B0F80F-E6EE-4F5B-93CC-A055E0AC6BA2}"/>
          </ac:spMkLst>
        </pc:spChg>
      </pc:sldChg>
    </pc:docChg>
  </pc:docChgLst>
  <pc:docChgLst>
    <pc:chgData name="Kathleen Webb" userId="cbb8dd05-48af-49e8-b1d0-c6b737c1bd12" providerId="ADAL" clId="{CE6B3661-A070-4D6C-A014-2AD4A419BC32}"/>
    <pc:docChg chg="undo redo custSel modSld">
      <pc:chgData name="Kathleen Webb" userId="cbb8dd05-48af-49e8-b1d0-c6b737c1bd12" providerId="ADAL" clId="{CE6B3661-A070-4D6C-A014-2AD4A419BC32}" dt="2021-08-26T15:29:15.772" v="1536"/>
      <pc:docMkLst>
        <pc:docMk/>
      </pc:docMkLst>
      <pc:sldChg chg="addSp delSp modSp mod delAnim modAnim">
        <pc:chgData name="Kathleen Webb" userId="cbb8dd05-48af-49e8-b1d0-c6b737c1bd12" providerId="ADAL" clId="{CE6B3661-A070-4D6C-A014-2AD4A419BC32}" dt="2021-08-26T15:29:15.772" v="1536"/>
        <pc:sldMkLst>
          <pc:docMk/>
          <pc:sldMk cId="4075178077" sldId="262"/>
        </pc:sldMkLst>
        <pc:spChg chg="mod">
          <ac:chgData name="Kathleen Webb" userId="cbb8dd05-48af-49e8-b1d0-c6b737c1bd12" providerId="ADAL" clId="{CE6B3661-A070-4D6C-A014-2AD4A419BC32}" dt="2021-08-26T15:29:15.772" v="1536"/>
          <ac:spMkLst>
            <pc:docMk/>
            <pc:sldMk cId="4075178077" sldId="262"/>
            <ac:spMk id="2" creationId="{063DA025-EDA1-8643-9341-8D8B0D408EE6}"/>
          </ac:spMkLst>
        </pc:spChg>
        <pc:spChg chg="add mod">
          <ac:chgData name="Kathleen Webb" userId="cbb8dd05-48af-49e8-b1d0-c6b737c1bd12" providerId="ADAL" clId="{CE6B3661-A070-4D6C-A014-2AD4A419BC32}" dt="2021-08-22T21:07:51.894" v="2" actId="1076"/>
          <ac:spMkLst>
            <pc:docMk/>
            <pc:sldMk cId="4075178077" sldId="262"/>
            <ac:spMk id="7" creationId="{4E3927DA-E962-4908-8D1E-33EEEF22B851}"/>
          </ac:spMkLst>
        </pc:spChg>
        <pc:spChg chg="add mod">
          <ac:chgData name="Kathleen Webb" userId="cbb8dd05-48af-49e8-b1d0-c6b737c1bd12" providerId="ADAL" clId="{CE6B3661-A070-4D6C-A014-2AD4A419BC32}" dt="2021-08-22T21:07:56.753" v="5" actId="1076"/>
          <ac:spMkLst>
            <pc:docMk/>
            <pc:sldMk cId="4075178077" sldId="262"/>
            <ac:spMk id="8" creationId="{A66D9BC5-DB72-4274-BA2D-A4A93C83F9DF}"/>
          </ac:spMkLst>
        </pc:spChg>
        <pc:spChg chg="add mod">
          <ac:chgData name="Kathleen Webb" userId="cbb8dd05-48af-49e8-b1d0-c6b737c1bd12" providerId="ADAL" clId="{CE6B3661-A070-4D6C-A014-2AD4A419BC32}" dt="2021-08-22T21:08:03.266" v="11" actId="1035"/>
          <ac:spMkLst>
            <pc:docMk/>
            <pc:sldMk cId="4075178077" sldId="262"/>
            <ac:spMk id="9" creationId="{13EA2062-7549-436B-A55B-A6797D7F9E73}"/>
          </ac:spMkLst>
        </pc:spChg>
        <pc:spChg chg="del">
          <ac:chgData name="Kathleen Webb" userId="cbb8dd05-48af-49e8-b1d0-c6b737c1bd12" providerId="ADAL" clId="{CE6B3661-A070-4D6C-A014-2AD4A419BC32}" dt="2021-08-22T21:07:49.511" v="0" actId="478"/>
          <ac:spMkLst>
            <pc:docMk/>
            <pc:sldMk cId="4075178077" sldId="262"/>
            <ac:spMk id="25" creationId="{9A2978FE-89EB-484D-BD59-56AD713DC92A}"/>
          </ac:spMkLst>
        </pc:spChg>
        <pc:spChg chg="del">
          <ac:chgData name="Kathleen Webb" userId="cbb8dd05-48af-49e8-b1d0-c6b737c1bd12" providerId="ADAL" clId="{CE6B3661-A070-4D6C-A014-2AD4A419BC32}" dt="2021-08-22T21:07:53.537" v="3" actId="478"/>
          <ac:spMkLst>
            <pc:docMk/>
            <pc:sldMk cId="4075178077" sldId="262"/>
            <ac:spMk id="26" creationId="{3B4A567C-37D2-DC4E-B5E3-A0B76CD92DBC}"/>
          </ac:spMkLst>
        </pc:spChg>
        <pc:spChg chg="del">
          <ac:chgData name="Kathleen Webb" userId="cbb8dd05-48af-49e8-b1d0-c6b737c1bd12" providerId="ADAL" clId="{CE6B3661-A070-4D6C-A014-2AD4A419BC32}" dt="2021-08-22T21:07:58.756" v="6" actId="478"/>
          <ac:spMkLst>
            <pc:docMk/>
            <pc:sldMk cId="4075178077" sldId="262"/>
            <ac:spMk id="27" creationId="{C3415910-C1C8-CD4D-B9B2-79B579948EB4}"/>
          </ac:spMkLst>
        </pc:spChg>
      </pc:sldChg>
      <pc:sldChg chg="modNotesTx">
        <pc:chgData name="Kathleen Webb" userId="cbb8dd05-48af-49e8-b1d0-c6b737c1bd12" providerId="ADAL" clId="{CE6B3661-A070-4D6C-A014-2AD4A419BC32}" dt="2021-08-22T21:29:29.605" v="496" actId="20577"/>
        <pc:sldMkLst>
          <pc:docMk/>
          <pc:sldMk cId="1400098960" sldId="265"/>
        </pc:sldMkLst>
      </pc:sldChg>
      <pc:sldChg chg="modSp mod modNotesTx">
        <pc:chgData name="Kathleen Webb" userId="cbb8dd05-48af-49e8-b1d0-c6b737c1bd12" providerId="ADAL" clId="{CE6B3661-A070-4D6C-A014-2AD4A419BC32}" dt="2021-08-26T15:06:59.414" v="833" actId="1076"/>
        <pc:sldMkLst>
          <pc:docMk/>
          <pc:sldMk cId="532281958" sldId="266"/>
        </pc:sldMkLst>
        <pc:spChg chg="mod">
          <ac:chgData name="Kathleen Webb" userId="cbb8dd05-48af-49e8-b1d0-c6b737c1bd12" providerId="ADAL" clId="{CE6B3661-A070-4D6C-A014-2AD4A419BC32}" dt="2021-08-26T15:06:59.414" v="833" actId="1076"/>
          <ac:spMkLst>
            <pc:docMk/>
            <pc:sldMk cId="532281958" sldId="266"/>
            <ac:spMk id="8" creationId="{2D1E4101-07AC-40D2-A317-CD2E4A8CF36C}"/>
          </ac:spMkLst>
        </pc:spChg>
        <pc:spChg chg="mod">
          <ac:chgData name="Kathleen Webb" userId="cbb8dd05-48af-49e8-b1d0-c6b737c1bd12" providerId="ADAL" clId="{CE6B3661-A070-4D6C-A014-2AD4A419BC32}" dt="2021-08-26T15:06:57.571" v="832" actId="1076"/>
          <ac:spMkLst>
            <pc:docMk/>
            <pc:sldMk cId="532281958" sldId="266"/>
            <ac:spMk id="23" creationId="{299047C6-D67D-824B-AA9D-61B0CCA03B04}"/>
          </ac:spMkLst>
        </pc:spChg>
        <pc:spChg chg="mod">
          <ac:chgData name="Kathleen Webb" userId="cbb8dd05-48af-49e8-b1d0-c6b737c1bd12" providerId="ADAL" clId="{CE6B3661-A070-4D6C-A014-2AD4A419BC32}" dt="2021-08-26T15:06:51.463" v="830" actId="1076"/>
          <ac:spMkLst>
            <pc:docMk/>
            <pc:sldMk cId="532281958" sldId="266"/>
            <ac:spMk id="24" creationId="{90E387D7-D765-C640-BDDB-93C30C340FC9}"/>
          </ac:spMkLst>
        </pc:spChg>
        <pc:spChg chg="mod">
          <ac:chgData name="Kathleen Webb" userId="cbb8dd05-48af-49e8-b1d0-c6b737c1bd12" providerId="ADAL" clId="{CE6B3661-A070-4D6C-A014-2AD4A419BC32}" dt="2021-08-26T15:06:55.521" v="831" actId="1076"/>
          <ac:spMkLst>
            <pc:docMk/>
            <pc:sldMk cId="532281958" sldId="266"/>
            <ac:spMk id="25" creationId="{18FD7778-9A86-F94F-B8D3-11C22E1AB51B}"/>
          </ac:spMkLst>
        </pc:spChg>
      </pc:sldChg>
      <pc:sldChg chg="modNotesTx">
        <pc:chgData name="Kathleen Webb" userId="cbb8dd05-48af-49e8-b1d0-c6b737c1bd12" providerId="ADAL" clId="{CE6B3661-A070-4D6C-A014-2AD4A419BC32}" dt="2021-08-26T15:03:14.040" v="716" actId="20577"/>
        <pc:sldMkLst>
          <pc:docMk/>
          <pc:sldMk cId="443262617" sldId="273"/>
        </pc:sldMkLst>
      </pc:sldChg>
      <pc:sldChg chg="addSp delSp modSp mod modNotesTx">
        <pc:chgData name="Kathleen Webb" userId="cbb8dd05-48af-49e8-b1d0-c6b737c1bd12" providerId="ADAL" clId="{CE6B3661-A070-4D6C-A014-2AD4A419BC32}" dt="2021-08-26T14:47:12.731" v="510" actId="20577"/>
        <pc:sldMkLst>
          <pc:docMk/>
          <pc:sldMk cId="4235697709" sldId="276"/>
        </pc:sldMkLst>
        <pc:spChg chg="del mod">
          <ac:chgData name="Kathleen Webb" userId="cbb8dd05-48af-49e8-b1d0-c6b737c1bd12" providerId="ADAL" clId="{CE6B3661-A070-4D6C-A014-2AD4A419BC32}" dt="2021-08-22T21:10:41.282" v="19" actId="478"/>
          <ac:spMkLst>
            <pc:docMk/>
            <pc:sldMk cId="4235697709" sldId="276"/>
            <ac:spMk id="4" creationId="{C840BDCF-8D8B-408F-A6D1-47E5EB062829}"/>
          </ac:spMkLst>
        </pc:spChg>
        <pc:picChg chg="del">
          <ac:chgData name="Kathleen Webb" userId="cbb8dd05-48af-49e8-b1d0-c6b737c1bd12" providerId="ADAL" clId="{CE6B3661-A070-4D6C-A014-2AD4A419BC32}" dt="2021-08-26T14:46:42.305" v="500" actId="478"/>
          <ac:picMkLst>
            <pc:docMk/>
            <pc:sldMk cId="4235697709" sldId="276"/>
            <ac:picMk id="3" creationId="{A09D4E86-7704-4478-89F8-E229E1B2FE2B}"/>
          </ac:picMkLst>
        </pc:picChg>
        <pc:picChg chg="add mod">
          <ac:chgData name="Kathleen Webb" userId="cbb8dd05-48af-49e8-b1d0-c6b737c1bd12" providerId="ADAL" clId="{CE6B3661-A070-4D6C-A014-2AD4A419BC32}" dt="2021-08-26T14:46:47.727" v="505" actId="1076"/>
          <ac:picMkLst>
            <pc:docMk/>
            <pc:sldMk cId="4235697709" sldId="276"/>
            <ac:picMk id="5" creationId="{A6B86E41-699D-4869-8092-94E8DC366001}"/>
          </ac:picMkLst>
        </pc:picChg>
      </pc:sldChg>
      <pc:sldChg chg="modNotesTx">
        <pc:chgData name="Kathleen Webb" userId="cbb8dd05-48af-49e8-b1d0-c6b737c1bd12" providerId="ADAL" clId="{CE6B3661-A070-4D6C-A014-2AD4A419BC32}" dt="2021-08-22T21:29:39.552" v="499" actId="20577"/>
        <pc:sldMkLst>
          <pc:docMk/>
          <pc:sldMk cId="408376181" sldId="279"/>
        </pc:sldMkLst>
      </pc:sldChg>
      <pc:sldChg chg="modSp mod modNotesTx">
        <pc:chgData name="Kathleen Webb" userId="cbb8dd05-48af-49e8-b1d0-c6b737c1bd12" providerId="ADAL" clId="{CE6B3661-A070-4D6C-A014-2AD4A419BC32}" dt="2021-08-22T21:25:30.929" v="431" actId="20577"/>
        <pc:sldMkLst>
          <pc:docMk/>
          <pc:sldMk cId="2822221371" sldId="296"/>
        </pc:sldMkLst>
        <pc:spChg chg="mod">
          <ac:chgData name="Kathleen Webb" userId="cbb8dd05-48af-49e8-b1d0-c6b737c1bd12" providerId="ADAL" clId="{CE6B3661-A070-4D6C-A014-2AD4A419BC32}" dt="2021-08-22T21:24:10.997" v="350" actId="2711"/>
          <ac:spMkLst>
            <pc:docMk/>
            <pc:sldMk cId="2822221371" sldId="296"/>
            <ac:spMk id="2" creationId="{56B3D35E-7B34-F94C-9DD3-77176F7C3EC6}"/>
          </ac:spMkLst>
        </pc:spChg>
      </pc:sldChg>
      <pc:sldChg chg="modSp mod">
        <pc:chgData name="Kathleen Webb" userId="cbb8dd05-48af-49e8-b1d0-c6b737c1bd12" providerId="ADAL" clId="{CE6B3661-A070-4D6C-A014-2AD4A419BC32}" dt="2021-08-22T21:10:20.901" v="17" actId="14100"/>
        <pc:sldMkLst>
          <pc:docMk/>
          <pc:sldMk cId="939658845" sldId="301"/>
        </pc:sldMkLst>
        <pc:spChg chg="mod">
          <ac:chgData name="Kathleen Webb" userId="cbb8dd05-48af-49e8-b1d0-c6b737c1bd12" providerId="ADAL" clId="{CE6B3661-A070-4D6C-A014-2AD4A419BC32}" dt="2021-08-22T21:10:20.901" v="17" actId="14100"/>
          <ac:spMkLst>
            <pc:docMk/>
            <pc:sldMk cId="939658845" sldId="301"/>
            <ac:spMk id="12" creationId="{499121D7-4272-446E-A699-F45D141DA036}"/>
          </ac:spMkLst>
        </pc:spChg>
      </pc:sldChg>
      <pc:sldChg chg="modNotesTx">
        <pc:chgData name="Kathleen Webb" userId="cbb8dd05-48af-49e8-b1d0-c6b737c1bd12" providerId="ADAL" clId="{CE6B3661-A070-4D6C-A014-2AD4A419BC32}" dt="2021-08-26T15:04:31.939" v="814" actId="20577"/>
        <pc:sldMkLst>
          <pc:docMk/>
          <pc:sldMk cId="4254667372" sldId="316"/>
        </pc:sldMkLst>
      </pc:sldChg>
      <pc:sldChg chg="addSp modSp mod modAnim modNotesTx">
        <pc:chgData name="Kathleen Webb" userId="cbb8dd05-48af-49e8-b1d0-c6b737c1bd12" providerId="ADAL" clId="{CE6B3661-A070-4D6C-A014-2AD4A419BC32}" dt="2021-08-26T15:05:26.128" v="828" actId="20577"/>
        <pc:sldMkLst>
          <pc:docMk/>
          <pc:sldMk cId="568281087" sldId="351"/>
        </pc:sldMkLst>
        <pc:spChg chg="add mod">
          <ac:chgData name="Kathleen Webb" userId="cbb8dd05-48af-49e8-b1d0-c6b737c1bd12" providerId="ADAL" clId="{CE6B3661-A070-4D6C-A014-2AD4A419BC32}" dt="2021-08-22T21:21:18.302" v="269" actId="1035"/>
          <ac:spMkLst>
            <pc:docMk/>
            <pc:sldMk cId="568281087" sldId="351"/>
            <ac:spMk id="3" creationId="{865B2610-2811-4228-8756-AD6077B19F45}"/>
          </ac:spMkLst>
        </pc:spChg>
        <pc:spChg chg="mod">
          <ac:chgData name="Kathleen Webb" userId="cbb8dd05-48af-49e8-b1d0-c6b737c1bd12" providerId="ADAL" clId="{CE6B3661-A070-4D6C-A014-2AD4A419BC32}" dt="2021-08-22T21:19:44.975" v="246" actId="14100"/>
          <ac:spMkLst>
            <pc:docMk/>
            <pc:sldMk cId="568281087" sldId="351"/>
            <ac:spMk id="5" creationId="{4CDD84E6-9A7C-4128-90DB-41E3D48197FA}"/>
          </ac:spMkLst>
        </pc:spChg>
        <pc:spChg chg="add mod">
          <ac:chgData name="Kathleen Webb" userId="cbb8dd05-48af-49e8-b1d0-c6b737c1bd12" providerId="ADAL" clId="{CE6B3661-A070-4D6C-A014-2AD4A419BC32}" dt="2021-08-22T21:21:29.083" v="275" actId="14100"/>
          <ac:spMkLst>
            <pc:docMk/>
            <pc:sldMk cId="568281087" sldId="351"/>
            <ac:spMk id="8" creationId="{09E78F44-49BD-4FAF-97E1-FE37F2A4651A}"/>
          </ac:spMkLst>
        </pc:spChg>
        <pc:spChg chg="add mod">
          <ac:chgData name="Kathleen Webb" userId="cbb8dd05-48af-49e8-b1d0-c6b737c1bd12" providerId="ADAL" clId="{CE6B3661-A070-4D6C-A014-2AD4A419BC32}" dt="2021-08-22T21:21:55.984" v="281" actId="207"/>
          <ac:spMkLst>
            <pc:docMk/>
            <pc:sldMk cId="568281087" sldId="351"/>
            <ac:spMk id="9" creationId="{7739F481-B9A5-425B-B43F-C417331498C5}"/>
          </ac:spMkLst>
        </pc:spChg>
      </pc:sldChg>
      <pc:sldChg chg="modSp mod modNotesTx">
        <pc:chgData name="Kathleen Webb" userId="cbb8dd05-48af-49e8-b1d0-c6b737c1bd12" providerId="ADAL" clId="{CE6B3661-A070-4D6C-A014-2AD4A419BC32}" dt="2021-08-26T15:11:42.934" v="1088" actId="20577"/>
        <pc:sldMkLst>
          <pc:docMk/>
          <pc:sldMk cId="1517565234" sldId="353"/>
        </pc:sldMkLst>
        <pc:spChg chg="mod">
          <ac:chgData name="Kathleen Webb" userId="cbb8dd05-48af-49e8-b1d0-c6b737c1bd12" providerId="ADAL" clId="{CE6B3661-A070-4D6C-A014-2AD4A419BC32}" dt="2021-08-26T15:11:42.934" v="1088" actId="20577"/>
          <ac:spMkLst>
            <pc:docMk/>
            <pc:sldMk cId="1517565234" sldId="353"/>
            <ac:spMk id="2" creationId="{55B0F80F-E6EE-4F5B-93CC-A055E0AC6BA2}"/>
          </ac:spMkLst>
        </pc:spChg>
      </pc:sldChg>
      <pc:sldChg chg="modSp mod modNotesTx">
        <pc:chgData name="Kathleen Webb" userId="cbb8dd05-48af-49e8-b1d0-c6b737c1bd12" providerId="ADAL" clId="{CE6B3661-A070-4D6C-A014-2AD4A419BC32}" dt="2021-08-26T15:11:45.077" v="1089" actId="20577"/>
        <pc:sldMkLst>
          <pc:docMk/>
          <pc:sldMk cId="2909187413" sldId="354"/>
        </pc:sldMkLst>
        <pc:spChg chg="mod">
          <ac:chgData name="Kathleen Webb" userId="cbb8dd05-48af-49e8-b1d0-c6b737c1bd12" providerId="ADAL" clId="{CE6B3661-A070-4D6C-A014-2AD4A419BC32}" dt="2021-08-26T15:11:45.077" v="1089" actId="20577"/>
          <ac:spMkLst>
            <pc:docMk/>
            <pc:sldMk cId="2909187413" sldId="354"/>
            <ac:spMk id="2" creationId="{55B0F80F-E6EE-4F5B-93CC-A055E0AC6BA2}"/>
          </ac:spMkLst>
        </pc:spChg>
      </pc:sldChg>
      <pc:sldChg chg="modSp mod">
        <pc:chgData name="Kathleen Webb" userId="cbb8dd05-48af-49e8-b1d0-c6b737c1bd12" providerId="ADAL" clId="{CE6B3661-A070-4D6C-A014-2AD4A419BC32}" dt="2021-08-26T15:19:58.039" v="1535" actId="20577"/>
        <pc:sldMkLst>
          <pc:docMk/>
          <pc:sldMk cId="862649409" sldId="360"/>
        </pc:sldMkLst>
        <pc:spChg chg="mod">
          <ac:chgData name="Kathleen Webb" userId="cbb8dd05-48af-49e8-b1d0-c6b737c1bd12" providerId="ADAL" clId="{CE6B3661-A070-4D6C-A014-2AD4A419BC32}" dt="2021-08-26T15:19:58.039" v="1535" actId="20577"/>
          <ac:spMkLst>
            <pc:docMk/>
            <pc:sldMk cId="862649409" sldId="360"/>
            <ac:spMk id="6" creationId="{738BD3D1-C602-476B-9ED5-198C26001B3D}"/>
          </ac:spMkLst>
        </pc:spChg>
      </pc:sldChg>
      <pc:sldChg chg="modSp mod modNotesTx">
        <pc:chgData name="Kathleen Webb" userId="cbb8dd05-48af-49e8-b1d0-c6b737c1bd12" providerId="ADAL" clId="{CE6B3661-A070-4D6C-A014-2AD4A419BC32}" dt="2021-08-26T14:57:48.493" v="606" actId="1037"/>
        <pc:sldMkLst>
          <pc:docMk/>
          <pc:sldMk cId="1150177543" sldId="361"/>
        </pc:sldMkLst>
        <pc:spChg chg="mod">
          <ac:chgData name="Kathleen Webb" userId="cbb8dd05-48af-49e8-b1d0-c6b737c1bd12" providerId="ADAL" clId="{CE6B3661-A070-4D6C-A014-2AD4A419BC32}" dt="2021-08-26T14:53:50.840" v="512" actId="115"/>
          <ac:spMkLst>
            <pc:docMk/>
            <pc:sldMk cId="1150177543" sldId="361"/>
            <ac:spMk id="2" creationId="{0C9EE5E6-8E21-4B42-8E62-54ADA907794E}"/>
          </ac:spMkLst>
        </pc:spChg>
        <pc:spChg chg="mod">
          <ac:chgData name="Kathleen Webb" userId="cbb8dd05-48af-49e8-b1d0-c6b737c1bd12" providerId="ADAL" clId="{CE6B3661-A070-4D6C-A014-2AD4A419BC32}" dt="2021-08-26T14:57:35.772" v="602" actId="20577"/>
          <ac:spMkLst>
            <pc:docMk/>
            <pc:sldMk cId="1150177543" sldId="361"/>
            <ac:spMk id="4" creationId="{C9DAE09F-7B34-1544-BA11-E65A4E5E0B9C}"/>
          </ac:spMkLst>
        </pc:spChg>
        <pc:spChg chg="mod">
          <ac:chgData name="Kathleen Webb" userId="cbb8dd05-48af-49e8-b1d0-c6b737c1bd12" providerId="ADAL" clId="{CE6B3661-A070-4D6C-A014-2AD4A419BC32}" dt="2021-08-26T14:57:48.493" v="606" actId="1037"/>
          <ac:spMkLst>
            <pc:docMk/>
            <pc:sldMk cId="1150177543" sldId="361"/>
            <ac:spMk id="11" creationId="{A95B65B4-10FB-4297-9395-5B6D1B45C347}"/>
          </ac:spMkLst>
        </pc:spChg>
        <pc:spChg chg="mod">
          <ac:chgData name="Kathleen Webb" userId="cbb8dd05-48af-49e8-b1d0-c6b737c1bd12" providerId="ADAL" clId="{CE6B3661-A070-4D6C-A014-2AD4A419BC32}" dt="2021-08-26T14:57:08.753" v="576" actId="20577"/>
          <ac:spMkLst>
            <pc:docMk/>
            <pc:sldMk cId="1150177543" sldId="361"/>
            <ac:spMk id="15" creationId="{AA4A4310-5B87-C945-9559-916B8FC5D3C0}"/>
          </ac:spMkLst>
        </pc:spChg>
        <pc:spChg chg="mod">
          <ac:chgData name="Kathleen Webb" userId="cbb8dd05-48af-49e8-b1d0-c6b737c1bd12" providerId="ADAL" clId="{CE6B3661-A070-4D6C-A014-2AD4A419BC32}" dt="2021-08-26T14:57:30.170" v="596" actId="1076"/>
          <ac:spMkLst>
            <pc:docMk/>
            <pc:sldMk cId="1150177543" sldId="361"/>
            <ac:spMk id="17" creationId="{2698B0BD-9EE3-804E-8A55-A6279C1C2A53}"/>
          </ac:spMkLst>
        </pc:spChg>
      </pc:sldChg>
      <pc:sldChg chg="delSp modSp mod modNotesTx">
        <pc:chgData name="Kathleen Webb" userId="cbb8dd05-48af-49e8-b1d0-c6b737c1bd12" providerId="ADAL" clId="{CE6B3661-A070-4D6C-A014-2AD4A419BC32}" dt="2021-08-26T15:19:20.999" v="1520" actId="20577"/>
        <pc:sldMkLst>
          <pc:docMk/>
          <pc:sldMk cId="2004946312" sldId="362"/>
        </pc:sldMkLst>
        <pc:spChg chg="mod">
          <ac:chgData name="Kathleen Webb" userId="cbb8dd05-48af-49e8-b1d0-c6b737c1bd12" providerId="ADAL" clId="{CE6B3661-A070-4D6C-A014-2AD4A419BC32}" dt="2021-08-26T15:11:59.529" v="1090" actId="2711"/>
          <ac:spMkLst>
            <pc:docMk/>
            <pc:sldMk cId="2004946312" sldId="362"/>
            <ac:spMk id="3" creationId="{9B7B45BF-B4FB-4674-9420-8CBDFCC2733C}"/>
          </ac:spMkLst>
        </pc:spChg>
        <pc:spChg chg="del mod">
          <ac:chgData name="Kathleen Webb" userId="cbb8dd05-48af-49e8-b1d0-c6b737c1bd12" providerId="ADAL" clId="{CE6B3661-A070-4D6C-A014-2AD4A419BC32}" dt="2021-08-26T15:12:34.387" v="1112" actId="478"/>
          <ac:spMkLst>
            <pc:docMk/>
            <pc:sldMk cId="2004946312" sldId="362"/>
            <ac:spMk id="5" creationId="{68C114CA-11BD-4E9C-8F5E-7DBC6D4A4037}"/>
          </ac:spMkLst>
        </pc:spChg>
        <pc:spChg chg="mod">
          <ac:chgData name="Kathleen Webb" userId="cbb8dd05-48af-49e8-b1d0-c6b737c1bd12" providerId="ADAL" clId="{CE6B3661-A070-4D6C-A014-2AD4A419BC32}" dt="2021-08-26T15:13:04.101" v="1135" actId="20577"/>
          <ac:spMkLst>
            <pc:docMk/>
            <pc:sldMk cId="2004946312" sldId="362"/>
            <ac:spMk id="6" creationId="{0E61FC05-8043-4D70-B7AC-929807318A0B}"/>
          </ac:spMkLst>
        </pc:spChg>
        <pc:graphicFrameChg chg="mod modGraphic">
          <ac:chgData name="Kathleen Webb" userId="cbb8dd05-48af-49e8-b1d0-c6b737c1bd12" providerId="ADAL" clId="{CE6B3661-A070-4D6C-A014-2AD4A419BC32}" dt="2021-08-26T15:14:33.907" v="1284" actId="20577"/>
          <ac:graphicFrameMkLst>
            <pc:docMk/>
            <pc:sldMk cId="2004946312" sldId="362"/>
            <ac:graphicFrameMk id="4" creationId="{E7AFC8EB-829A-4D56-A69D-102CE4BF9E34}"/>
          </ac:graphicFrameMkLst>
        </pc:graphicFrameChg>
      </pc:sldChg>
    </pc:docChg>
  </pc:docChgLst>
  <pc:docChgLst>
    <pc:chgData name="Joanna Scouler" userId="da2978bb-3a89-42a2-b6f4-686f2140a0cc" providerId="ADAL" clId="{C622EE56-14C5-E04C-96B2-6AB022561AF1}"/>
    <pc:docChg chg="custSel addSld delSld modSld sldOrd modMainMaster">
      <pc:chgData name="Joanna Scouler" userId="da2978bb-3a89-42a2-b6f4-686f2140a0cc" providerId="ADAL" clId="{C622EE56-14C5-E04C-96B2-6AB022561AF1}" dt="2022-05-18T08:41:19.265" v="528"/>
      <pc:docMkLst>
        <pc:docMk/>
      </pc:docMkLst>
      <pc:sldChg chg="modSp mod modNotesTx">
        <pc:chgData name="Joanna Scouler" userId="da2978bb-3a89-42a2-b6f4-686f2140a0cc" providerId="ADAL" clId="{C622EE56-14C5-E04C-96B2-6AB022561AF1}" dt="2022-05-10T15:26:07.902" v="527" actId="20577"/>
        <pc:sldMkLst>
          <pc:docMk/>
          <pc:sldMk cId="4075178077" sldId="262"/>
        </pc:sldMkLst>
        <pc:spChg chg="mod">
          <ac:chgData name="Joanna Scouler" userId="da2978bb-3a89-42a2-b6f4-686f2140a0cc" providerId="ADAL" clId="{C622EE56-14C5-E04C-96B2-6AB022561AF1}" dt="2022-05-10T15:25:25.828" v="478" actId="1036"/>
          <ac:spMkLst>
            <pc:docMk/>
            <pc:sldMk cId="4075178077" sldId="262"/>
            <ac:spMk id="7" creationId="{4E3927DA-E962-4908-8D1E-33EEEF22B851}"/>
          </ac:spMkLst>
        </pc:spChg>
        <pc:spChg chg="mod">
          <ac:chgData name="Joanna Scouler" userId="da2978bb-3a89-42a2-b6f4-686f2140a0cc" providerId="ADAL" clId="{C622EE56-14C5-E04C-96B2-6AB022561AF1}" dt="2022-05-10T15:25:24.654" v="475" actId="1035"/>
          <ac:spMkLst>
            <pc:docMk/>
            <pc:sldMk cId="4075178077" sldId="262"/>
            <ac:spMk id="8" creationId="{A66D9BC5-DB72-4274-BA2D-A4A93C83F9DF}"/>
          </ac:spMkLst>
        </pc:spChg>
        <pc:spChg chg="mod">
          <ac:chgData name="Joanna Scouler" userId="da2978bb-3a89-42a2-b6f4-686f2140a0cc" providerId="ADAL" clId="{C622EE56-14C5-E04C-96B2-6AB022561AF1}" dt="2022-05-10T15:25:22.588" v="471" actId="1035"/>
          <ac:spMkLst>
            <pc:docMk/>
            <pc:sldMk cId="4075178077" sldId="262"/>
            <ac:spMk id="9" creationId="{13EA2062-7549-436B-A55B-A6797D7F9E73}"/>
          </ac:spMkLst>
        </pc:spChg>
      </pc:sldChg>
      <pc:sldChg chg="del">
        <pc:chgData name="Joanna Scouler" userId="da2978bb-3a89-42a2-b6f4-686f2140a0cc" providerId="ADAL" clId="{C622EE56-14C5-E04C-96B2-6AB022561AF1}" dt="2022-05-10T15:25:10.778" v="465" actId="2696"/>
        <pc:sldMkLst>
          <pc:docMk/>
          <pc:sldMk cId="1400098960" sldId="265"/>
        </pc:sldMkLst>
      </pc:sldChg>
      <pc:sldChg chg="modSp ord">
        <pc:chgData name="Joanna Scouler" userId="da2978bb-3a89-42a2-b6f4-686f2140a0cc" providerId="ADAL" clId="{C622EE56-14C5-E04C-96B2-6AB022561AF1}" dt="2022-05-10T15:16:37.021" v="275" actId="207"/>
        <pc:sldMkLst>
          <pc:docMk/>
          <pc:sldMk cId="532281958" sldId="266"/>
        </pc:sldMkLst>
        <pc:spChg chg="mod">
          <ac:chgData name="Joanna Scouler" userId="da2978bb-3a89-42a2-b6f4-686f2140a0cc" providerId="ADAL" clId="{C622EE56-14C5-E04C-96B2-6AB022561AF1}" dt="2022-05-10T15:16:37.021" v="275" actId="207"/>
          <ac:spMkLst>
            <pc:docMk/>
            <pc:sldMk cId="532281958" sldId="266"/>
            <ac:spMk id="8" creationId="{2D1E4101-07AC-40D2-A317-CD2E4A8CF36C}"/>
          </ac:spMkLst>
        </pc:spChg>
        <pc:spChg chg="mod">
          <ac:chgData name="Joanna Scouler" userId="da2978bb-3a89-42a2-b6f4-686f2140a0cc" providerId="ADAL" clId="{C622EE56-14C5-E04C-96B2-6AB022561AF1}" dt="2022-05-10T15:16:37.021" v="275" actId="207"/>
          <ac:spMkLst>
            <pc:docMk/>
            <pc:sldMk cId="532281958" sldId="266"/>
            <ac:spMk id="23" creationId="{299047C6-D67D-824B-AA9D-61B0CCA03B04}"/>
          </ac:spMkLst>
        </pc:spChg>
        <pc:spChg chg="mod">
          <ac:chgData name="Joanna Scouler" userId="da2978bb-3a89-42a2-b6f4-686f2140a0cc" providerId="ADAL" clId="{C622EE56-14C5-E04C-96B2-6AB022561AF1}" dt="2022-05-10T15:16:37.021" v="275" actId="207"/>
          <ac:spMkLst>
            <pc:docMk/>
            <pc:sldMk cId="532281958" sldId="266"/>
            <ac:spMk id="24" creationId="{90E387D7-D765-C640-BDDB-93C30C340FC9}"/>
          </ac:spMkLst>
        </pc:spChg>
        <pc:spChg chg="mod">
          <ac:chgData name="Joanna Scouler" userId="da2978bb-3a89-42a2-b6f4-686f2140a0cc" providerId="ADAL" clId="{C622EE56-14C5-E04C-96B2-6AB022561AF1}" dt="2022-05-10T15:16:37.021" v="275" actId="207"/>
          <ac:spMkLst>
            <pc:docMk/>
            <pc:sldMk cId="532281958" sldId="266"/>
            <ac:spMk id="25" creationId="{18FD7778-9A86-F94F-B8D3-11C22E1AB51B}"/>
          </ac:spMkLst>
        </pc:spChg>
      </pc:sldChg>
      <pc:sldChg chg="addSp delSp modSp modNotesTx">
        <pc:chgData name="Joanna Scouler" userId="da2978bb-3a89-42a2-b6f4-686f2140a0cc" providerId="ADAL" clId="{C622EE56-14C5-E04C-96B2-6AB022561AF1}" dt="2022-05-10T15:12:45.591" v="153" actId="1076"/>
        <pc:sldMkLst>
          <pc:docMk/>
          <pc:sldMk cId="443262617" sldId="273"/>
        </pc:sldMkLst>
        <pc:picChg chg="add mod">
          <ac:chgData name="Joanna Scouler" userId="da2978bb-3a89-42a2-b6f4-686f2140a0cc" providerId="ADAL" clId="{C622EE56-14C5-E04C-96B2-6AB022561AF1}" dt="2022-05-10T15:12:21.137" v="127" actId="1076"/>
          <ac:picMkLst>
            <pc:docMk/>
            <pc:sldMk cId="443262617" sldId="273"/>
            <ac:picMk id="2" creationId="{23452DE3-3D04-9040-4F04-8CBE41DB30CD}"/>
          </ac:picMkLst>
        </pc:picChg>
        <pc:picChg chg="add mod">
          <ac:chgData name="Joanna Scouler" userId="da2978bb-3a89-42a2-b6f4-686f2140a0cc" providerId="ADAL" clId="{C622EE56-14C5-E04C-96B2-6AB022561AF1}" dt="2022-05-10T15:12:45.591" v="153" actId="1076"/>
          <ac:picMkLst>
            <pc:docMk/>
            <pc:sldMk cId="443262617" sldId="273"/>
            <ac:picMk id="4" creationId="{374325C3-16A4-6C75-8C92-6907D88FFDA7}"/>
          </ac:picMkLst>
        </pc:picChg>
        <pc:picChg chg="del">
          <ac:chgData name="Joanna Scouler" userId="da2978bb-3a89-42a2-b6f4-686f2140a0cc" providerId="ADAL" clId="{C622EE56-14C5-E04C-96B2-6AB022561AF1}" dt="2022-05-10T15:12:40.650" v="148" actId="478"/>
          <ac:picMkLst>
            <pc:docMk/>
            <pc:sldMk cId="443262617" sldId="273"/>
            <ac:picMk id="1026" creationId="{4E2D821F-D62B-4824-A2B9-E07EF468F12A}"/>
          </ac:picMkLst>
        </pc:picChg>
        <pc:picChg chg="del">
          <ac:chgData name="Joanna Scouler" userId="da2978bb-3a89-42a2-b6f4-686f2140a0cc" providerId="ADAL" clId="{C622EE56-14C5-E04C-96B2-6AB022561AF1}" dt="2022-05-10T15:12:10.021" v="120" actId="478"/>
          <ac:picMkLst>
            <pc:docMk/>
            <pc:sldMk cId="443262617" sldId="273"/>
            <ac:picMk id="1028" creationId="{9D85E7AF-67DD-4710-885E-8172D99F0E84}"/>
          </ac:picMkLst>
        </pc:picChg>
      </pc:sldChg>
      <pc:sldChg chg="addSp delSp modSp mod">
        <pc:chgData name="Joanna Scouler" userId="da2978bb-3a89-42a2-b6f4-686f2140a0cc" providerId="ADAL" clId="{C622EE56-14C5-E04C-96B2-6AB022561AF1}" dt="2022-05-10T15:11:36.479" v="119" actId="14100"/>
        <pc:sldMkLst>
          <pc:docMk/>
          <pc:sldMk cId="4235697709" sldId="276"/>
        </pc:sldMkLst>
        <pc:picChg chg="add mod">
          <ac:chgData name="Joanna Scouler" userId="da2978bb-3a89-42a2-b6f4-686f2140a0cc" providerId="ADAL" clId="{C622EE56-14C5-E04C-96B2-6AB022561AF1}" dt="2022-05-10T15:11:36.479" v="119" actId="14100"/>
          <ac:picMkLst>
            <pc:docMk/>
            <pc:sldMk cId="4235697709" sldId="276"/>
            <ac:picMk id="3" creationId="{BF3884EE-304D-1E72-9541-5C263EDDB2EC}"/>
          </ac:picMkLst>
        </pc:picChg>
        <pc:picChg chg="del">
          <ac:chgData name="Joanna Scouler" userId="da2978bb-3a89-42a2-b6f4-686f2140a0cc" providerId="ADAL" clId="{C622EE56-14C5-E04C-96B2-6AB022561AF1}" dt="2022-05-10T15:11:10.654" v="103" actId="478"/>
          <ac:picMkLst>
            <pc:docMk/>
            <pc:sldMk cId="4235697709" sldId="276"/>
            <ac:picMk id="5" creationId="{A6B86E41-699D-4869-8092-94E8DC366001}"/>
          </ac:picMkLst>
        </pc:picChg>
      </pc:sldChg>
      <pc:sldChg chg="modSp mod modNotesTx">
        <pc:chgData name="Joanna Scouler" userId="da2978bb-3a89-42a2-b6f4-686f2140a0cc" providerId="ADAL" clId="{C622EE56-14C5-E04C-96B2-6AB022561AF1}" dt="2022-05-10T15:25:05.964" v="464" actId="20577"/>
        <pc:sldMkLst>
          <pc:docMk/>
          <pc:sldMk cId="408376181" sldId="279"/>
        </pc:sldMkLst>
        <pc:spChg chg="mod">
          <ac:chgData name="Joanna Scouler" userId="da2978bb-3a89-42a2-b6f4-686f2140a0cc" providerId="ADAL" clId="{C622EE56-14C5-E04C-96B2-6AB022561AF1}" dt="2022-05-10T15:22:43.701" v="362" actId="2711"/>
          <ac:spMkLst>
            <pc:docMk/>
            <pc:sldMk cId="408376181" sldId="279"/>
            <ac:spMk id="2" creationId="{390ADA5D-EF3B-BD4E-93D1-EBAA704F36FE}"/>
          </ac:spMkLst>
        </pc:spChg>
        <pc:spChg chg="mod">
          <ac:chgData name="Joanna Scouler" userId="da2978bb-3a89-42a2-b6f4-686f2140a0cc" providerId="ADAL" clId="{C622EE56-14C5-E04C-96B2-6AB022561AF1}" dt="2022-05-10T15:25:05.964" v="464" actId="20577"/>
          <ac:spMkLst>
            <pc:docMk/>
            <pc:sldMk cId="408376181" sldId="279"/>
            <ac:spMk id="3" creationId="{D8C055AC-EBD6-F04D-A144-AF4CE08268B0}"/>
          </ac:spMkLst>
        </pc:spChg>
      </pc:sldChg>
      <pc:sldChg chg="modSp mod modNotesTx">
        <pc:chgData name="Joanna Scouler" userId="da2978bb-3a89-42a2-b6f4-686f2140a0cc" providerId="ADAL" clId="{C622EE56-14C5-E04C-96B2-6AB022561AF1}" dt="2022-05-10T15:16:31.470" v="274" actId="20577"/>
        <pc:sldMkLst>
          <pc:docMk/>
          <pc:sldMk cId="2822221371" sldId="296"/>
        </pc:sldMkLst>
        <pc:spChg chg="mod">
          <ac:chgData name="Joanna Scouler" userId="da2978bb-3a89-42a2-b6f4-686f2140a0cc" providerId="ADAL" clId="{C622EE56-14C5-E04C-96B2-6AB022561AF1}" dt="2022-05-10T15:16:15.592" v="270" actId="1076"/>
          <ac:spMkLst>
            <pc:docMk/>
            <pc:sldMk cId="2822221371" sldId="296"/>
            <ac:spMk id="2" creationId="{56B3D35E-7B34-F94C-9DD3-77176F7C3EC6}"/>
          </ac:spMkLst>
        </pc:spChg>
      </pc:sldChg>
      <pc:sldChg chg="modSp mod">
        <pc:chgData name="Joanna Scouler" userId="da2978bb-3a89-42a2-b6f4-686f2140a0cc" providerId="ADAL" clId="{C622EE56-14C5-E04C-96B2-6AB022561AF1}" dt="2022-05-10T15:11:07.252" v="102" actId="20577"/>
        <pc:sldMkLst>
          <pc:docMk/>
          <pc:sldMk cId="939658845" sldId="301"/>
        </pc:sldMkLst>
        <pc:spChg chg="mod">
          <ac:chgData name="Joanna Scouler" userId="da2978bb-3a89-42a2-b6f4-686f2140a0cc" providerId="ADAL" clId="{C622EE56-14C5-E04C-96B2-6AB022561AF1}" dt="2022-05-10T15:10:55.523" v="92" actId="2711"/>
          <ac:spMkLst>
            <pc:docMk/>
            <pc:sldMk cId="939658845" sldId="301"/>
            <ac:spMk id="3" creationId="{93A752CD-D21D-0342-A8A9-923DAD2939EC}"/>
          </ac:spMkLst>
        </pc:spChg>
        <pc:spChg chg="mod">
          <ac:chgData name="Joanna Scouler" userId="da2978bb-3a89-42a2-b6f4-686f2140a0cc" providerId="ADAL" clId="{C622EE56-14C5-E04C-96B2-6AB022561AF1}" dt="2022-05-10T15:11:05.508" v="100" actId="20577"/>
          <ac:spMkLst>
            <pc:docMk/>
            <pc:sldMk cId="939658845" sldId="301"/>
            <ac:spMk id="10" creationId="{9C9974A5-8275-CF4E-AF9F-06F6CE8CB111}"/>
          </ac:spMkLst>
        </pc:spChg>
        <pc:spChg chg="mod">
          <ac:chgData name="Joanna Scouler" userId="da2978bb-3a89-42a2-b6f4-686f2140a0cc" providerId="ADAL" clId="{C622EE56-14C5-E04C-96B2-6AB022561AF1}" dt="2022-05-10T15:11:03.394" v="98" actId="20577"/>
          <ac:spMkLst>
            <pc:docMk/>
            <pc:sldMk cId="939658845" sldId="301"/>
            <ac:spMk id="12" creationId="{499121D7-4272-446E-A699-F45D141DA036}"/>
          </ac:spMkLst>
        </pc:spChg>
        <pc:spChg chg="mod">
          <ac:chgData name="Joanna Scouler" userId="da2978bb-3a89-42a2-b6f4-686f2140a0cc" providerId="ADAL" clId="{C622EE56-14C5-E04C-96B2-6AB022561AF1}" dt="2022-05-10T15:10:59.927" v="96" actId="20577"/>
          <ac:spMkLst>
            <pc:docMk/>
            <pc:sldMk cId="939658845" sldId="301"/>
            <ac:spMk id="13" creationId="{3E876D59-91E6-364D-B1C6-8965DED5E5DB}"/>
          </ac:spMkLst>
        </pc:spChg>
        <pc:spChg chg="mod">
          <ac:chgData name="Joanna Scouler" userId="da2978bb-3a89-42a2-b6f4-686f2140a0cc" providerId="ADAL" clId="{C622EE56-14C5-E04C-96B2-6AB022561AF1}" dt="2022-05-10T15:10:58.290" v="94" actId="20577"/>
          <ac:spMkLst>
            <pc:docMk/>
            <pc:sldMk cId="939658845" sldId="301"/>
            <ac:spMk id="15" creationId="{3743B4BE-5CB7-F14B-9620-8B20D1CED962}"/>
          </ac:spMkLst>
        </pc:spChg>
        <pc:spChg chg="mod">
          <ac:chgData name="Joanna Scouler" userId="da2978bb-3a89-42a2-b6f4-686f2140a0cc" providerId="ADAL" clId="{C622EE56-14C5-E04C-96B2-6AB022561AF1}" dt="2022-05-10T15:11:07.252" v="102" actId="20577"/>
          <ac:spMkLst>
            <pc:docMk/>
            <pc:sldMk cId="939658845" sldId="301"/>
            <ac:spMk id="16" creationId="{36C1B06E-41BD-2A49-8B6F-C85CDC3A539D}"/>
          </ac:spMkLst>
        </pc:spChg>
      </pc:sldChg>
      <pc:sldChg chg="addSp delSp modSp mod modNotesTx">
        <pc:chgData name="Joanna Scouler" userId="da2978bb-3a89-42a2-b6f4-686f2140a0cc" providerId="ADAL" clId="{C622EE56-14C5-E04C-96B2-6AB022561AF1}" dt="2022-05-10T15:13:44.151" v="182" actId="20577"/>
        <pc:sldMkLst>
          <pc:docMk/>
          <pc:sldMk cId="4254667372" sldId="316"/>
        </pc:sldMkLst>
        <pc:picChg chg="del">
          <ac:chgData name="Joanna Scouler" userId="da2978bb-3a89-42a2-b6f4-686f2140a0cc" providerId="ADAL" clId="{C622EE56-14C5-E04C-96B2-6AB022561AF1}" dt="2022-05-10T15:13:27.781" v="154" actId="478"/>
          <ac:picMkLst>
            <pc:docMk/>
            <pc:sldMk cId="4254667372" sldId="316"/>
            <ac:picMk id="9" creationId="{8A18441E-E7A2-C840-BF21-0ECCDA914BF4}"/>
          </ac:picMkLst>
        </pc:picChg>
        <pc:picChg chg="add mod">
          <ac:chgData name="Joanna Scouler" userId="da2978bb-3a89-42a2-b6f4-686f2140a0cc" providerId="ADAL" clId="{C622EE56-14C5-E04C-96B2-6AB022561AF1}" dt="2022-05-10T15:13:39.388" v="159" actId="1076"/>
          <ac:picMkLst>
            <pc:docMk/>
            <pc:sldMk cId="4254667372" sldId="316"/>
            <ac:picMk id="2050" creationId="{84547751-0B7A-EEB2-FB18-8631D1C66C0A}"/>
          </ac:picMkLst>
        </pc:picChg>
      </pc:sldChg>
      <pc:sldChg chg="del">
        <pc:chgData name="Joanna Scouler" userId="da2978bb-3a89-42a2-b6f4-686f2140a0cc" providerId="ADAL" clId="{C622EE56-14C5-E04C-96B2-6AB022561AF1}" dt="2022-05-10T15:10:48.906" v="86" actId="2696"/>
        <pc:sldMkLst>
          <pc:docMk/>
          <pc:sldMk cId="598729110" sldId="350"/>
        </pc:sldMkLst>
      </pc:sldChg>
      <pc:sldChg chg="addSp delSp modSp mod delAnim modNotesTx">
        <pc:chgData name="Joanna Scouler" userId="da2978bb-3a89-42a2-b6f4-686f2140a0cc" providerId="ADAL" clId="{C622EE56-14C5-E04C-96B2-6AB022561AF1}" dt="2022-05-10T15:16:08.086" v="269" actId="20577"/>
        <pc:sldMkLst>
          <pc:docMk/>
          <pc:sldMk cId="568281087" sldId="351"/>
        </pc:sldMkLst>
        <pc:spChg chg="del">
          <ac:chgData name="Joanna Scouler" userId="da2978bb-3a89-42a2-b6f4-686f2140a0cc" providerId="ADAL" clId="{C622EE56-14C5-E04C-96B2-6AB022561AF1}" dt="2022-05-10T15:14:40.381" v="186" actId="478"/>
          <ac:spMkLst>
            <pc:docMk/>
            <pc:sldMk cId="568281087" sldId="351"/>
            <ac:spMk id="3" creationId="{865B2610-2811-4228-8756-AD6077B19F45}"/>
          </ac:spMkLst>
        </pc:spChg>
        <pc:spChg chg="del">
          <ac:chgData name="Joanna Scouler" userId="da2978bb-3a89-42a2-b6f4-686f2140a0cc" providerId="ADAL" clId="{C622EE56-14C5-E04C-96B2-6AB022561AF1}" dt="2022-05-10T15:14:40.964" v="187" actId="478"/>
          <ac:spMkLst>
            <pc:docMk/>
            <pc:sldMk cId="568281087" sldId="351"/>
            <ac:spMk id="5" creationId="{4CDD84E6-9A7C-4128-90DB-41E3D48197FA}"/>
          </ac:spMkLst>
        </pc:spChg>
        <pc:spChg chg="del">
          <ac:chgData name="Joanna Scouler" userId="da2978bb-3a89-42a2-b6f4-686f2140a0cc" providerId="ADAL" clId="{C622EE56-14C5-E04C-96B2-6AB022561AF1}" dt="2022-05-10T15:14:40.381" v="186" actId="478"/>
          <ac:spMkLst>
            <pc:docMk/>
            <pc:sldMk cId="568281087" sldId="351"/>
            <ac:spMk id="6" creationId="{FE2E530F-61C8-455E-99FE-D0BF7D8F5FE3}"/>
          </ac:spMkLst>
        </pc:spChg>
        <pc:spChg chg="del">
          <ac:chgData name="Joanna Scouler" userId="da2978bb-3a89-42a2-b6f4-686f2140a0cc" providerId="ADAL" clId="{C622EE56-14C5-E04C-96B2-6AB022561AF1}" dt="2022-05-10T15:14:38.872" v="185" actId="478"/>
          <ac:spMkLst>
            <pc:docMk/>
            <pc:sldMk cId="568281087" sldId="351"/>
            <ac:spMk id="7" creationId="{F2CCB4F5-25ED-4D07-A88B-FF9B4CBEDA92}"/>
          </ac:spMkLst>
        </pc:spChg>
        <pc:spChg chg="del">
          <ac:chgData name="Joanna Scouler" userId="da2978bb-3a89-42a2-b6f4-686f2140a0cc" providerId="ADAL" clId="{C622EE56-14C5-E04C-96B2-6AB022561AF1}" dt="2022-05-10T15:14:41.841" v="188" actId="478"/>
          <ac:spMkLst>
            <pc:docMk/>
            <pc:sldMk cId="568281087" sldId="351"/>
            <ac:spMk id="8" creationId="{09E78F44-49BD-4FAF-97E1-FE37F2A4651A}"/>
          </ac:spMkLst>
        </pc:spChg>
        <pc:spChg chg="del">
          <ac:chgData name="Joanna Scouler" userId="da2978bb-3a89-42a2-b6f4-686f2140a0cc" providerId="ADAL" clId="{C622EE56-14C5-E04C-96B2-6AB022561AF1}" dt="2022-05-10T15:14:40.381" v="186" actId="478"/>
          <ac:spMkLst>
            <pc:docMk/>
            <pc:sldMk cId="568281087" sldId="351"/>
            <ac:spMk id="9" creationId="{7739F481-B9A5-425B-B43F-C417331498C5}"/>
          </ac:spMkLst>
        </pc:spChg>
        <pc:spChg chg="add del">
          <ac:chgData name="Joanna Scouler" userId="da2978bb-3a89-42a2-b6f4-686f2140a0cc" providerId="ADAL" clId="{C622EE56-14C5-E04C-96B2-6AB022561AF1}" dt="2022-05-10T15:14:44.158" v="190" actId="478"/>
          <ac:spMkLst>
            <pc:docMk/>
            <pc:sldMk cId="568281087" sldId="351"/>
            <ac:spMk id="10" creationId="{B1D6C3C7-9EC8-51CA-C9B6-0A448EC72FEE}"/>
          </ac:spMkLst>
        </pc:spChg>
        <pc:spChg chg="add del">
          <ac:chgData name="Joanna Scouler" userId="da2978bb-3a89-42a2-b6f4-686f2140a0cc" providerId="ADAL" clId="{C622EE56-14C5-E04C-96B2-6AB022561AF1}" dt="2022-05-10T15:14:49.816" v="192" actId="478"/>
          <ac:spMkLst>
            <pc:docMk/>
            <pc:sldMk cId="568281087" sldId="351"/>
            <ac:spMk id="11" creationId="{D9F92E45-9BD1-3C51-9C37-13735E3CF603}"/>
          </ac:spMkLst>
        </pc:spChg>
        <pc:picChg chg="del mod">
          <ac:chgData name="Joanna Scouler" userId="da2978bb-3a89-42a2-b6f4-686f2140a0cc" providerId="ADAL" clId="{C622EE56-14C5-E04C-96B2-6AB022561AF1}" dt="2022-05-10T15:14:36.090" v="184" actId="478"/>
          <ac:picMkLst>
            <pc:docMk/>
            <pc:sldMk cId="568281087" sldId="351"/>
            <ac:picMk id="4" creationId="{D36801F2-AC30-4C8B-AB0C-7A026E49CA12}"/>
          </ac:picMkLst>
        </pc:picChg>
        <pc:picChg chg="add mod">
          <ac:chgData name="Joanna Scouler" userId="da2978bb-3a89-42a2-b6f4-686f2140a0cc" providerId="ADAL" clId="{C622EE56-14C5-E04C-96B2-6AB022561AF1}" dt="2022-05-10T15:14:58.554" v="195" actId="1076"/>
          <ac:picMkLst>
            <pc:docMk/>
            <pc:sldMk cId="568281087" sldId="351"/>
            <ac:picMk id="3078" creationId="{525D4A51-E37E-F0AB-97AA-D03D21D77516}"/>
          </ac:picMkLst>
        </pc:picChg>
      </pc:sldChg>
      <pc:sldChg chg="addSp delSp modSp mod modNotesTx">
        <pc:chgData name="Joanna Scouler" userId="da2978bb-3a89-42a2-b6f4-686f2140a0cc" providerId="ADAL" clId="{C622EE56-14C5-E04C-96B2-6AB022561AF1}" dt="2022-05-10T15:18:43.107" v="295" actId="20577"/>
        <pc:sldMkLst>
          <pc:docMk/>
          <pc:sldMk cId="1517565234" sldId="353"/>
        </pc:sldMkLst>
        <pc:spChg chg="mod">
          <ac:chgData name="Joanna Scouler" userId="da2978bb-3a89-42a2-b6f4-686f2140a0cc" providerId="ADAL" clId="{C622EE56-14C5-E04C-96B2-6AB022561AF1}" dt="2022-05-10T15:16:45.921" v="276" actId="1076"/>
          <ac:spMkLst>
            <pc:docMk/>
            <pc:sldMk cId="1517565234" sldId="353"/>
            <ac:spMk id="5" creationId="{F874121D-401D-4011-BA2B-7C3DB017233C}"/>
          </ac:spMkLst>
        </pc:spChg>
        <pc:picChg chg="del">
          <ac:chgData name="Joanna Scouler" userId="da2978bb-3a89-42a2-b6f4-686f2140a0cc" providerId="ADAL" clId="{C622EE56-14C5-E04C-96B2-6AB022561AF1}" dt="2022-05-10T15:17:20.294" v="277" actId="478"/>
          <ac:picMkLst>
            <pc:docMk/>
            <pc:sldMk cId="1517565234" sldId="353"/>
            <ac:picMk id="3" creationId="{46B8C3EF-C5D5-4F18-88F1-A0110A4F8570}"/>
          </ac:picMkLst>
        </pc:picChg>
        <pc:picChg chg="del">
          <ac:chgData name="Joanna Scouler" userId="da2978bb-3a89-42a2-b6f4-686f2140a0cc" providerId="ADAL" clId="{C622EE56-14C5-E04C-96B2-6AB022561AF1}" dt="2022-05-10T15:17:58.167" v="281" actId="478"/>
          <ac:picMkLst>
            <pc:docMk/>
            <pc:sldMk cId="1517565234" sldId="353"/>
            <ac:picMk id="2050" creationId="{B4522336-0787-4B29-9BB0-82682AEF41E1}"/>
          </ac:picMkLst>
        </pc:picChg>
        <pc:picChg chg="del">
          <ac:chgData name="Joanna Scouler" userId="da2978bb-3a89-42a2-b6f4-686f2140a0cc" providerId="ADAL" clId="{C622EE56-14C5-E04C-96B2-6AB022561AF1}" dt="2022-05-10T15:18:10.526" v="287" actId="478"/>
          <ac:picMkLst>
            <pc:docMk/>
            <pc:sldMk cId="1517565234" sldId="353"/>
            <ac:picMk id="2052" creationId="{AD349C51-5CE9-4D33-AF45-3DB4050069FD}"/>
          </ac:picMkLst>
        </pc:picChg>
        <pc:picChg chg="add mod">
          <ac:chgData name="Joanna Scouler" userId="da2978bb-3a89-42a2-b6f4-686f2140a0cc" providerId="ADAL" clId="{C622EE56-14C5-E04C-96B2-6AB022561AF1}" dt="2022-05-10T15:17:22.863" v="279" actId="1076"/>
          <ac:picMkLst>
            <pc:docMk/>
            <pc:sldMk cId="1517565234" sldId="353"/>
            <ac:picMk id="4098" creationId="{B4DCE518-C396-E955-DCC5-B4E36788B48F}"/>
          </ac:picMkLst>
        </pc:picChg>
        <pc:picChg chg="add mod">
          <ac:chgData name="Joanna Scouler" userId="da2978bb-3a89-42a2-b6f4-686f2140a0cc" providerId="ADAL" clId="{C622EE56-14C5-E04C-96B2-6AB022561AF1}" dt="2022-05-10T15:18:00.996" v="286" actId="1037"/>
          <ac:picMkLst>
            <pc:docMk/>
            <pc:sldMk cId="1517565234" sldId="353"/>
            <ac:picMk id="4100" creationId="{C4FBE24A-8911-0B05-141A-9986BEB7B831}"/>
          </ac:picMkLst>
        </pc:picChg>
        <pc:picChg chg="add mod">
          <ac:chgData name="Joanna Scouler" userId="da2978bb-3a89-42a2-b6f4-686f2140a0cc" providerId="ADAL" clId="{C622EE56-14C5-E04C-96B2-6AB022561AF1}" dt="2022-05-10T15:18:35.670" v="294" actId="1038"/>
          <ac:picMkLst>
            <pc:docMk/>
            <pc:sldMk cId="1517565234" sldId="353"/>
            <ac:picMk id="4102" creationId="{F16B1EA6-7031-AC86-F735-C3B64F313363}"/>
          </ac:picMkLst>
        </pc:picChg>
      </pc:sldChg>
      <pc:sldChg chg="addSp delSp modSp mod modNotesTx">
        <pc:chgData name="Joanna Scouler" userId="da2978bb-3a89-42a2-b6f4-686f2140a0cc" providerId="ADAL" clId="{C622EE56-14C5-E04C-96B2-6AB022561AF1}" dt="2022-05-10T15:22:22.359" v="360" actId="478"/>
        <pc:sldMkLst>
          <pc:docMk/>
          <pc:sldMk cId="2909187413" sldId="354"/>
        </pc:sldMkLst>
        <pc:spChg chg="mod">
          <ac:chgData name="Joanna Scouler" userId="da2978bb-3a89-42a2-b6f4-686f2140a0cc" providerId="ADAL" clId="{C622EE56-14C5-E04C-96B2-6AB022561AF1}" dt="2022-05-10T15:18:57.589" v="296" actId="1076"/>
          <ac:spMkLst>
            <pc:docMk/>
            <pc:sldMk cId="2909187413" sldId="354"/>
            <ac:spMk id="2" creationId="{55B0F80F-E6EE-4F5B-93CC-A055E0AC6BA2}"/>
          </ac:spMkLst>
        </pc:spChg>
        <pc:picChg chg="del mod">
          <ac:chgData name="Joanna Scouler" userId="da2978bb-3a89-42a2-b6f4-686f2140a0cc" providerId="ADAL" clId="{C622EE56-14C5-E04C-96B2-6AB022561AF1}" dt="2022-05-10T15:22:22.359" v="360" actId="478"/>
          <ac:picMkLst>
            <pc:docMk/>
            <pc:sldMk cId="2909187413" sldId="354"/>
            <ac:picMk id="3" creationId="{9EB71E20-9644-451F-8E89-A38CEDBE01F7}"/>
          </ac:picMkLst>
        </pc:picChg>
        <pc:picChg chg="add mod">
          <ac:chgData name="Joanna Scouler" userId="da2978bb-3a89-42a2-b6f4-686f2140a0cc" providerId="ADAL" clId="{C622EE56-14C5-E04C-96B2-6AB022561AF1}" dt="2022-05-10T15:20:37.482" v="343" actId="1035"/>
          <ac:picMkLst>
            <pc:docMk/>
            <pc:sldMk cId="2909187413" sldId="354"/>
            <ac:picMk id="5122" creationId="{BADBAAD0-4D4D-6EE6-482B-4500B9C622A9}"/>
          </ac:picMkLst>
        </pc:picChg>
        <pc:picChg chg="add mod">
          <ac:chgData name="Joanna Scouler" userId="da2978bb-3a89-42a2-b6f4-686f2140a0cc" providerId="ADAL" clId="{C622EE56-14C5-E04C-96B2-6AB022561AF1}" dt="2022-05-10T15:20:38.558" v="344" actId="1076"/>
          <ac:picMkLst>
            <pc:docMk/>
            <pc:sldMk cId="2909187413" sldId="354"/>
            <ac:picMk id="5124" creationId="{CCA4EAD4-CA1A-81BD-9159-CCF007CF4B45}"/>
          </ac:picMkLst>
        </pc:picChg>
        <pc:picChg chg="add mod">
          <ac:chgData name="Joanna Scouler" userId="da2978bb-3a89-42a2-b6f4-686f2140a0cc" providerId="ADAL" clId="{C622EE56-14C5-E04C-96B2-6AB022561AF1}" dt="2022-05-10T15:21:20.837" v="350" actId="14100"/>
          <ac:picMkLst>
            <pc:docMk/>
            <pc:sldMk cId="2909187413" sldId="354"/>
            <ac:picMk id="5126" creationId="{AF3B2268-5813-9372-BC32-2596C3B95F05}"/>
          </ac:picMkLst>
        </pc:picChg>
        <pc:picChg chg="add mod">
          <ac:chgData name="Joanna Scouler" userId="da2978bb-3a89-42a2-b6f4-686f2140a0cc" providerId="ADAL" clId="{C622EE56-14C5-E04C-96B2-6AB022561AF1}" dt="2022-05-10T15:22:05.621" v="358" actId="1038"/>
          <ac:picMkLst>
            <pc:docMk/>
            <pc:sldMk cId="2909187413" sldId="354"/>
            <ac:picMk id="5128" creationId="{AF292F14-0A39-B6E2-BF2C-5EB47C7DCA6D}"/>
          </ac:picMkLst>
        </pc:picChg>
        <pc:cxnChg chg="mod">
          <ac:chgData name="Joanna Scouler" userId="da2978bb-3a89-42a2-b6f4-686f2140a0cc" providerId="ADAL" clId="{C622EE56-14C5-E04C-96B2-6AB022561AF1}" dt="2022-05-10T15:19:48.429" v="327" actId="208"/>
          <ac:cxnSpMkLst>
            <pc:docMk/>
            <pc:sldMk cId="2909187413" sldId="354"/>
            <ac:cxnSpMk id="7" creationId="{A6D84C50-307F-4960-BCF4-879C65D36DD3}"/>
          </ac:cxnSpMkLst>
        </pc:cxnChg>
        <pc:cxnChg chg="mod">
          <ac:chgData name="Joanna Scouler" userId="da2978bb-3a89-42a2-b6f4-686f2140a0cc" providerId="ADAL" clId="{C622EE56-14C5-E04C-96B2-6AB022561AF1}" dt="2022-05-10T15:19:48.429" v="327" actId="208"/>
          <ac:cxnSpMkLst>
            <pc:docMk/>
            <pc:sldMk cId="2909187413" sldId="354"/>
            <ac:cxnSpMk id="8" creationId="{5A03E099-527D-45A2-97E7-77052D48F9F0}"/>
          </ac:cxnSpMkLst>
        </pc:cxnChg>
        <pc:cxnChg chg="mod">
          <ac:chgData name="Joanna Scouler" userId="da2978bb-3a89-42a2-b6f4-686f2140a0cc" providerId="ADAL" clId="{C622EE56-14C5-E04C-96B2-6AB022561AF1}" dt="2022-05-10T15:19:48.429" v="327" actId="208"/>
          <ac:cxnSpMkLst>
            <pc:docMk/>
            <pc:sldMk cId="2909187413" sldId="354"/>
            <ac:cxnSpMk id="11" creationId="{0461D9A8-E96E-4FD8-950D-503799FBE1FE}"/>
          </ac:cxnSpMkLst>
        </pc:cxnChg>
        <pc:cxnChg chg="mod">
          <ac:chgData name="Joanna Scouler" userId="da2978bb-3a89-42a2-b6f4-686f2140a0cc" providerId="ADAL" clId="{C622EE56-14C5-E04C-96B2-6AB022561AF1}" dt="2022-05-10T15:19:48.429" v="327" actId="208"/>
          <ac:cxnSpMkLst>
            <pc:docMk/>
            <pc:sldMk cId="2909187413" sldId="354"/>
            <ac:cxnSpMk id="13" creationId="{1C27154E-4039-4A08-959C-5E8312FA7CA7}"/>
          </ac:cxnSpMkLst>
        </pc:cxnChg>
      </pc:sldChg>
      <pc:sldChg chg="delSp modSp mod delAnim">
        <pc:chgData name="Joanna Scouler" userId="da2978bb-3a89-42a2-b6f4-686f2140a0cc" providerId="ADAL" clId="{C622EE56-14C5-E04C-96B2-6AB022561AF1}" dt="2022-05-10T15:24:28.815" v="402" actId="478"/>
        <pc:sldMkLst>
          <pc:docMk/>
          <pc:sldMk cId="862649409" sldId="360"/>
        </pc:sldMkLst>
        <pc:spChg chg="mod">
          <ac:chgData name="Joanna Scouler" userId="da2978bb-3a89-42a2-b6f4-686f2140a0cc" providerId="ADAL" clId="{C622EE56-14C5-E04C-96B2-6AB022561AF1}" dt="2022-05-10T15:22:58.048" v="368" actId="2711"/>
          <ac:spMkLst>
            <pc:docMk/>
            <pc:sldMk cId="862649409" sldId="360"/>
            <ac:spMk id="3" creationId="{9CE96B27-BC5F-44BF-BDF5-A20B8148A74B}"/>
          </ac:spMkLst>
        </pc:spChg>
        <pc:spChg chg="mod">
          <ac:chgData name="Joanna Scouler" userId="da2978bb-3a89-42a2-b6f4-686f2140a0cc" providerId="ADAL" clId="{C622EE56-14C5-E04C-96B2-6AB022561AF1}" dt="2022-05-10T15:23:14.698" v="382" actId="20577"/>
          <ac:spMkLst>
            <pc:docMk/>
            <pc:sldMk cId="862649409" sldId="360"/>
            <ac:spMk id="6" creationId="{738BD3D1-C602-476B-9ED5-198C26001B3D}"/>
          </ac:spMkLst>
        </pc:spChg>
        <pc:spChg chg="del mod">
          <ac:chgData name="Joanna Scouler" userId="da2978bb-3a89-42a2-b6f4-686f2140a0cc" providerId="ADAL" clId="{C622EE56-14C5-E04C-96B2-6AB022561AF1}" dt="2022-05-10T15:24:28.815" v="402" actId="478"/>
          <ac:spMkLst>
            <pc:docMk/>
            <pc:sldMk cId="862649409" sldId="360"/>
            <ac:spMk id="12" creationId="{222781CF-EA44-45D9-A408-F5A2DA65CE8E}"/>
          </ac:spMkLst>
        </pc:spChg>
      </pc:sldChg>
      <pc:sldChg chg="delSp modSp mod">
        <pc:chgData name="Joanna Scouler" userId="da2978bb-3a89-42a2-b6f4-686f2140a0cc" providerId="ADAL" clId="{C622EE56-14C5-E04C-96B2-6AB022561AF1}" dt="2022-05-10T15:09:27.775" v="35" actId="1035"/>
        <pc:sldMkLst>
          <pc:docMk/>
          <pc:sldMk cId="1150177543" sldId="361"/>
        </pc:sldMkLst>
        <pc:spChg chg="mod">
          <ac:chgData name="Joanna Scouler" userId="da2978bb-3a89-42a2-b6f4-686f2140a0cc" providerId="ADAL" clId="{C622EE56-14C5-E04C-96B2-6AB022561AF1}" dt="2022-05-10T15:09:20.453" v="28" actId="14100"/>
          <ac:spMkLst>
            <pc:docMk/>
            <pc:sldMk cId="1150177543" sldId="361"/>
            <ac:spMk id="4" creationId="{C9DAE09F-7B34-1544-BA11-E65A4E5E0B9C}"/>
          </ac:spMkLst>
        </pc:spChg>
        <pc:spChg chg="mod">
          <ac:chgData name="Joanna Scouler" userId="da2978bb-3a89-42a2-b6f4-686f2140a0cc" providerId="ADAL" clId="{C622EE56-14C5-E04C-96B2-6AB022561AF1}" dt="2022-05-10T15:09:09.529" v="26" actId="1036"/>
          <ac:spMkLst>
            <pc:docMk/>
            <pc:sldMk cId="1150177543" sldId="361"/>
            <ac:spMk id="10" creationId="{52D8DB32-CF25-4519-A6C3-D43AA465695A}"/>
          </ac:spMkLst>
        </pc:spChg>
        <pc:spChg chg="mod">
          <ac:chgData name="Joanna Scouler" userId="da2978bb-3a89-42a2-b6f4-686f2140a0cc" providerId="ADAL" clId="{C622EE56-14C5-E04C-96B2-6AB022561AF1}" dt="2022-05-10T15:09:09.529" v="26" actId="1036"/>
          <ac:spMkLst>
            <pc:docMk/>
            <pc:sldMk cId="1150177543" sldId="361"/>
            <ac:spMk id="11" creationId="{A95B65B4-10FB-4297-9395-5B6D1B45C347}"/>
          </ac:spMkLst>
        </pc:spChg>
        <pc:spChg chg="mod">
          <ac:chgData name="Joanna Scouler" userId="da2978bb-3a89-42a2-b6f4-686f2140a0cc" providerId="ADAL" clId="{C622EE56-14C5-E04C-96B2-6AB022561AF1}" dt="2022-05-10T15:09:09.529" v="26" actId="1036"/>
          <ac:spMkLst>
            <pc:docMk/>
            <pc:sldMk cId="1150177543" sldId="361"/>
            <ac:spMk id="15" creationId="{AA4A4310-5B87-C945-9559-916B8FC5D3C0}"/>
          </ac:spMkLst>
        </pc:spChg>
        <pc:spChg chg="mod">
          <ac:chgData name="Joanna Scouler" userId="da2978bb-3a89-42a2-b6f4-686f2140a0cc" providerId="ADAL" clId="{C622EE56-14C5-E04C-96B2-6AB022561AF1}" dt="2022-05-10T15:09:24.497" v="32" actId="1035"/>
          <ac:spMkLst>
            <pc:docMk/>
            <pc:sldMk cId="1150177543" sldId="361"/>
            <ac:spMk id="16" creationId="{201A9CFE-4DB9-4541-8A46-C2352A973BE2}"/>
          </ac:spMkLst>
        </pc:spChg>
        <pc:spChg chg="mod">
          <ac:chgData name="Joanna Scouler" userId="da2978bb-3a89-42a2-b6f4-686f2140a0cc" providerId="ADAL" clId="{C622EE56-14C5-E04C-96B2-6AB022561AF1}" dt="2022-05-10T15:09:27.775" v="35" actId="1035"/>
          <ac:spMkLst>
            <pc:docMk/>
            <pc:sldMk cId="1150177543" sldId="361"/>
            <ac:spMk id="17" creationId="{2698B0BD-9EE3-804E-8A55-A6279C1C2A53}"/>
          </ac:spMkLst>
        </pc:spChg>
        <pc:picChg chg="del">
          <ac:chgData name="Joanna Scouler" userId="da2978bb-3a89-42a2-b6f4-686f2140a0cc" providerId="ADAL" clId="{C622EE56-14C5-E04C-96B2-6AB022561AF1}" dt="2022-05-10T15:09:16.280" v="27" actId="478"/>
          <ac:picMkLst>
            <pc:docMk/>
            <pc:sldMk cId="1150177543" sldId="361"/>
            <ac:picMk id="9" creationId="{BD09D586-8C1D-FB40-81F3-88074888DAAB}"/>
          </ac:picMkLst>
        </pc:picChg>
      </pc:sldChg>
      <pc:sldChg chg="modSp">
        <pc:chgData name="Joanna Scouler" userId="da2978bb-3a89-42a2-b6f4-686f2140a0cc" providerId="ADAL" clId="{C622EE56-14C5-E04C-96B2-6AB022561AF1}" dt="2022-05-10T15:22:35.209" v="361" actId="207"/>
        <pc:sldMkLst>
          <pc:docMk/>
          <pc:sldMk cId="2255611018" sldId="363"/>
        </pc:sldMkLst>
        <pc:spChg chg="mod">
          <ac:chgData name="Joanna Scouler" userId="da2978bb-3a89-42a2-b6f4-686f2140a0cc" providerId="ADAL" clId="{C622EE56-14C5-E04C-96B2-6AB022561AF1}" dt="2022-05-10T15:22:35.209" v="361" actId="207"/>
          <ac:spMkLst>
            <pc:docMk/>
            <pc:sldMk cId="2255611018" sldId="363"/>
            <ac:spMk id="5" creationId="{C47439AE-78A2-48A5-81E2-A5B0910B7A01}"/>
          </ac:spMkLst>
        </pc:spChg>
        <pc:spChg chg="mod">
          <ac:chgData name="Joanna Scouler" userId="da2978bb-3a89-42a2-b6f4-686f2140a0cc" providerId="ADAL" clId="{C622EE56-14C5-E04C-96B2-6AB022561AF1}" dt="2022-05-10T15:22:35.209" v="361" actId="207"/>
          <ac:spMkLst>
            <pc:docMk/>
            <pc:sldMk cId="2255611018" sldId="363"/>
            <ac:spMk id="6" creationId="{9691919C-C632-4E91-8F97-7CEB951A779E}"/>
          </ac:spMkLst>
        </pc:spChg>
      </pc:sldChg>
      <pc:sldChg chg="modSp add mod modNotesTx">
        <pc:chgData name="Joanna Scouler" userId="da2978bb-3a89-42a2-b6f4-686f2140a0cc" providerId="ADAL" clId="{C622EE56-14C5-E04C-96B2-6AB022561AF1}" dt="2022-05-10T15:10:46.564" v="85" actId="20577"/>
        <pc:sldMkLst>
          <pc:docMk/>
          <pc:sldMk cId="2739972932" sldId="366"/>
        </pc:sldMkLst>
        <pc:spChg chg="mod">
          <ac:chgData name="Joanna Scouler" userId="da2978bb-3a89-42a2-b6f4-686f2140a0cc" providerId="ADAL" clId="{C622EE56-14C5-E04C-96B2-6AB022561AF1}" dt="2022-05-10T15:10:24.011" v="76" actId="20577"/>
          <ac:spMkLst>
            <pc:docMk/>
            <pc:sldMk cId="2739972932" sldId="366"/>
            <ac:spMk id="2" creationId="{21F6D3BF-8D78-3D41-8D2E-5FED3055FC80}"/>
          </ac:spMkLst>
        </pc:spChg>
        <pc:spChg chg="mod">
          <ac:chgData name="Joanna Scouler" userId="da2978bb-3a89-42a2-b6f4-686f2140a0cc" providerId="ADAL" clId="{C622EE56-14C5-E04C-96B2-6AB022561AF1}" dt="2022-05-10T15:10:09.455" v="74" actId="14100"/>
          <ac:spMkLst>
            <pc:docMk/>
            <pc:sldMk cId="2739972932" sldId="366"/>
            <ac:spMk id="3" creationId="{8676A10C-2676-7549-90A1-140565D5F092}"/>
          </ac:spMkLst>
        </pc:spChg>
        <pc:spChg chg="mod">
          <ac:chgData name="Joanna Scouler" userId="da2978bb-3a89-42a2-b6f4-686f2140a0cc" providerId="ADAL" clId="{C622EE56-14C5-E04C-96B2-6AB022561AF1}" dt="2022-05-10T15:10:36.277" v="83" actId="14100"/>
          <ac:spMkLst>
            <pc:docMk/>
            <pc:sldMk cId="2739972932" sldId="366"/>
            <ac:spMk id="16" creationId="{55A61230-D685-8488-6EBD-3113E9A42BF8}"/>
          </ac:spMkLst>
        </pc:spChg>
      </pc:sldChg>
      <pc:sldChg chg="modSp add mod">
        <pc:chgData name="Joanna Scouler" userId="da2978bb-3a89-42a2-b6f4-686f2140a0cc" providerId="ADAL" clId="{C622EE56-14C5-E04C-96B2-6AB022561AF1}" dt="2022-05-10T15:24:20.206" v="401" actId="115"/>
        <pc:sldMkLst>
          <pc:docMk/>
          <pc:sldMk cId="2288993087" sldId="367"/>
        </pc:sldMkLst>
        <pc:spChg chg="mod">
          <ac:chgData name="Joanna Scouler" userId="da2978bb-3a89-42a2-b6f4-686f2140a0cc" providerId="ADAL" clId="{C622EE56-14C5-E04C-96B2-6AB022561AF1}" dt="2022-05-10T15:23:59.482" v="394"/>
          <ac:spMkLst>
            <pc:docMk/>
            <pc:sldMk cId="2288993087" sldId="367"/>
            <ac:spMk id="6" creationId="{738BD3D1-C602-476B-9ED5-198C26001B3D}"/>
          </ac:spMkLst>
        </pc:spChg>
        <pc:spChg chg="mod">
          <ac:chgData name="Joanna Scouler" userId="da2978bb-3a89-42a2-b6f4-686f2140a0cc" providerId="ADAL" clId="{C622EE56-14C5-E04C-96B2-6AB022561AF1}" dt="2022-05-10T15:24:20.206" v="401" actId="115"/>
          <ac:spMkLst>
            <pc:docMk/>
            <pc:sldMk cId="2288993087" sldId="367"/>
            <ac:spMk id="12" creationId="{222781CF-EA44-45D9-A408-F5A2DA65CE8E}"/>
          </ac:spMkLst>
        </pc:spChg>
      </pc:sldChg>
      <pc:sldMasterChg chg="delSldLayout modSldLayout">
        <pc:chgData name="Joanna Scouler" userId="da2978bb-3a89-42a2-b6f4-686f2140a0cc" providerId="ADAL" clId="{C622EE56-14C5-E04C-96B2-6AB022561AF1}" dt="2022-05-18T08:41:19.265" v="528"/>
        <pc:sldMasterMkLst>
          <pc:docMk/>
          <pc:sldMasterMk cId="546017218" sldId="2147483672"/>
        </pc:sldMasterMkLst>
        <pc:sldLayoutChg chg="modSp mod">
          <pc:chgData name="Joanna Scouler" userId="da2978bb-3a89-42a2-b6f4-686f2140a0cc" providerId="ADAL" clId="{C622EE56-14C5-E04C-96B2-6AB022561AF1}" dt="2022-05-10T15:08:38.935" v="9" actId="1035"/>
          <pc:sldLayoutMkLst>
            <pc:docMk/>
            <pc:sldMasterMk cId="4008878624" sldId="2147483693"/>
            <pc:sldLayoutMk cId="2187737416" sldId="2147483675"/>
          </pc:sldLayoutMkLst>
          <pc:spChg chg="mod">
            <ac:chgData name="Joanna Scouler" userId="da2978bb-3a89-42a2-b6f4-686f2140a0cc" providerId="ADAL" clId="{C622EE56-14C5-E04C-96B2-6AB022561AF1}" dt="2022-05-10T15:08:38.935" v="9" actId="1035"/>
            <ac:spMkLst>
              <pc:docMk/>
              <pc:sldMasterMk cId="4008878624" sldId="2147483693"/>
              <pc:sldLayoutMk cId="2187737416" sldId="2147483675"/>
              <ac:spMk id="4" creationId="{D209F4D3-268D-A348-9CCE-B00080DD209D}"/>
            </ac:spMkLst>
          </pc:spChg>
        </pc:sldLayoutChg>
        <pc:sldLayoutChg chg="del">
          <pc:chgData name="Joanna Scouler" userId="da2978bb-3a89-42a2-b6f4-686f2140a0cc" providerId="ADAL" clId="{C622EE56-14C5-E04C-96B2-6AB022561AF1}" dt="2022-05-10T15:25:10.778" v="465" actId="2696"/>
          <pc:sldLayoutMkLst>
            <pc:docMk/>
            <pc:sldMasterMk cId="546017218" sldId="2147483672"/>
            <pc:sldLayoutMk cId="1561443549" sldId="2147483688"/>
          </pc:sldLayoutMkLst>
        </pc:sldLayoutChg>
        <pc:sldLayoutChg chg="del">
          <pc:chgData name="Joanna Scouler" userId="da2978bb-3a89-42a2-b6f4-686f2140a0cc" providerId="ADAL" clId="{C622EE56-14C5-E04C-96B2-6AB022561AF1}" dt="2022-05-10T15:10:48.906" v="86" actId="2696"/>
          <pc:sldLayoutMkLst>
            <pc:docMk/>
            <pc:sldMasterMk cId="546017218" sldId="2147483672"/>
            <pc:sldLayoutMk cId="3013926366" sldId="2147483689"/>
          </pc:sldLayoutMkLst>
        </pc:sldLayoutChg>
        <pc:sldLayoutChg chg="addSp modSp">
          <pc:chgData name="Joanna Scouler" userId="da2978bb-3a89-42a2-b6f4-686f2140a0cc" providerId="ADAL" clId="{C622EE56-14C5-E04C-96B2-6AB022561AF1}" dt="2022-05-18T08:41:19.265" v="528"/>
          <pc:sldLayoutMkLst>
            <pc:docMk/>
            <pc:sldMasterMk cId="546017218" sldId="2147483672"/>
            <pc:sldLayoutMk cId="3397882244" sldId="2147483692"/>
          </pc:sldLayoutMkLst>
          <pc:picChg chg="add mod">
            <ac:chgData name="Joanna Scouler" userId="da2978bb-3a89-42a2-b6f4-686f2140a0cc" providerId="ADAL" clId="{C622EE56-14C5-E04C-96B2-6AB022561AF1}" dt="2022-05-18T08:41:19.265" v="528"/>
            <ac:picMkLst>
              <pc:docMk/>
              <pc:sldMasterMk cId="546017218" sldId="2147483672"/>
              <pc:sldLayoutMk cId="3397882244" sldId="2147483692"/>
              <ac:picMk id="8" creationId="{1171B153-8B63-ECDF-203F-89AFC0B7B946}"/>
            </ac:picMkLst>
          </pc:picChg>
        </pc:sldLayoutChg>
      </pc:sldMasterChg>
    </pc:docChg>
  </pc:docChgLst>
  <pc:docChgLst>
    <pc:chgData name="Shauna O'Brien" userId="2cccf8d3-fcb4-4082-ab59-b4bd17c66c6c" providerId="ADAL" clId="{BE0C26ED-4B2F-0844-9B17-7A50BAAED2D6}"/>
    <pc:docChg chg="custSel addSld delSld modSld">
      <pc:chgData name="Shauna O'Brien" userId="2cccf8d3-fcb4-4082-ab59-b4bd17c66c6c" providerId="ADAL" clId="{BE0C26ED-4B2F-0844-9B17-7A50BAAED2D6}" dt="2021-07-19T14:02:21.604" v="60" actId="478"/>
      <pc:docMkLst>
        <pc:docMk/>
      </pc:docMkLst>
      <pc:sldChg chg="modSp mod">
        <pc:chgData name="Shauna O'Brien" userId="2cccf8d3-fcb4-4082-ab59-b4bd17c66c6c" providerId="ADAL" clId="{BE0C26ED-4B2F-0844-9B17-7A50BAAED2D6}" dt="2021-07-19T12:50:14.051" v="59" actId="20577"/>
        <pc:sldMkLst>
          <pc:docMk/>
          <pc:sldMk cId="3841081706" sldId="300"/>
        </pc:sldMkLst>
        <pc:graphicFrameChg chg="modGraphic">
          <ac:chgData name="Shauna O'Brien" userId="2cccf8d3-fcb4-4082-ab59-b4bd17c66c6c" providerId="ADAL" clId="{BE0C26ED-4B2F-0844-9B17-7A50BAAED2D6}" dt="2021-07-19T12:50:14.051" v="59" actId="20577"/>
          <ac:graphicFrameMkLst>
            <pc:docMk/>
            <pc:sldMk cId="3841081706" sldId="300"/>
            <ac:graphicFrameMk id="3" creationId="{2D1EACB4-F44A-B74F-9ED5-BE0F8D4E6DF6}"/>
          </ac:graphicFrameMkLst>
        </pc:graphicFrameChg>
      </pc:sldChg>
      <pc:sldChg chg="addSp modSp">
        <pc:chgData name="Shauna O'Brien" userId="2cccf8d3-fcb4-4082-ab59-b4bd17c66c6c" providerId="ADAL" clId="{BE0C26ED-4B2F-0844-9B17-7A50BAAED2D6}" dt="2021-07-19T12:46:02.652" v="2"/>
        <pc:sldMkLst>
          <pc:docMk/>
          <pc:sldMk cId="939658845" sldId="301"/>
        </pc:sldMkLst>
        <pc:spChg chg="add mod">
          <ac:chgData name="Shauna O'Brien" userId="2cccf8d3-fcb4-4082-ab59-b4bd17c66c6c" providerId="ADAL" clId="{BE0C26ED-4B2F-0844-9B17-7A50BAAED2D6}" dt="2021-07-19T12:46:02.652" v="2"/>
          <ac:spMkLst>
            <pc:docMk/>
            <pc:sldMk cId="939658845" sldId="301"/>
            <ac:spMk id="11" creationId="{D687C42A-7305-7F40-A3CD-2307A42EDD44}"/>
          </ac:spMkLst>
        </pc:spChg>
      </pc:sldChg>
      <pc:sldChg chg="delSp modSp add mod">
        <pc:chgData name="Shauna O'Brien" userId="2cccf8d3-fcb4-4082-ab59-b4bd17c66c6c" providerId="ADAL" clId="{BE0C26ED-4B2F-0844-9B17-7A50BAAED2D6}" dt="2021-07-19T14:02:21.604" v="60" actId="478"/>
        <pc:sldMkLst>
          <pc:docMk/>
          <pc:sldMk cId="598729110" sldId="350"/>
        </pc:sldMkLst>
        <pc:spChg chg="mod">
          <ac:chgData name="Shauna O'Brien" userId="2cccf8d3-fcb4-4082-ab59-b4bd17c66c6c" providerId="ADAL" clId="{BE0C26ED-4B2F-0844-9B17-7A50BAAED2D6}" dt="2021-07-19T12:46:25.508" v="50" actId="20577"/>
          <ac:spMkLst>
            <pc:docMk/>
            <pc:sldMk cId="598729110" sldId="350"/>
            <ac:spMk id="2" creationId="{082EB478-4A0A-0D4B-B69E-E60D3B13AE83}"/>
          </ac:spMkLst>
        </pc:spChg>
        <pc:spChg chg="mod">
          <ac:chgData name="Shauna O'Brien" userId="2cccf8d3-fcb4-4082-ab59-b4bd17c66c6c" providerId="ADAL" clId="{BE0C26ED-4B2F-0844-9B17-7A50BAAED2D6}" dt="2021-07-19T12:46:11.021" v="5" actId="20577"/>
          <ac:spMkLst>
            <pc:docMk/>
            <pc:sldMk cId="598729110" sldId="350"/>
            <ac:spMk id="3" creationId="{292045C2-2D81-8449-A3A0-1D69B3164FB5}"/>
          </ac:spMkLst>
        </pc:spChg>
        <pc:spChg chg="del">
          <ac:chgData name="Shauna O'Brien" userId="2cccf8d3-fcb4-4082-ab59-b4bd17c66c6c" providerId="ADAL" clId="{BE0C26ED-4B2F-0844-9B17-7A50BAAED2D6}" dt="2021-07-19T14:02:21.604" v="60" actId="478"/>
          <ac:spMkLst>
            <pc:docMk/>
            <pc:sldMk cId="598729110" sldId="350"/>
            <ac:spMk id="5" creationId="{D5D7C55E-EF1A-BF4E-890B-CEB62F1B7795}"/>
          </ac:spMkLst>
        </pc:spChg>
        <pc:spChg chg="mod">
          <ac:chgData name="Shauna O'Brien" userId="2cccf8d3-fcb4-4082-ab59-b4bd17c66c6c" providerId="ADAL" clId="{BE0C26ED-4B2F-0844-9B17-7A50BAAED2D6}" dt="2021-07-19T12:50:01.248" v="56" actId="14100"/>
          <ac:spMkLst>
            <pc:docMk/>
            <pc:sldMk cId="598729110" sldId="350"/>
            <ac:spMk id="9" creationId="{F6A4D22C-0EDD-AB43-8285-DA3F532A49C1}"/>
          </ac:spMkLst>
        </pc:spChg>
        <pc:spChg chg="mod">
          <ac:chgData name="Shauna O'Brien" userId="2cccf8d3-fcb4-4082-ab59-b4bd17c66c6c" providerId="ADAL" clId="{BE0C26ED-4B2F-0844-9B17-7A50BAAED2D6}" dt="2021-07-19T12:50:04.956" v="57" actId="1076"/>
          <ac:spMkLst>
            <pc:docMk/>
            <pc:sldMk cId="598729110" sldId="350"/>
            <ac:spMk id="13" creationId="{CB9C1242-B155-9045-AEF7-F854BAC4F0C4}"/>
          </ac:spMkLst>
        </pc:spChg>
      </pc:sldChg>
    </pc:docChg>
  </pc:docChgLst>
  <pc:docChgLst>
    <pc:chgData name="Georgina Pick" userId="036a2d0a-b78c-4da7-8e9b-8b10f77470c8" providerId="ADAL" clId="{F922E5A4-3E5C-4320-9685-88FAA033C5E6}"/>
    <pc:docChg chg="undo custSel addSld delSld modSld sldOrd modMainMaster">
      <pc:chgData name="Georgina Pick" userId="036a2d0a-b78c-4da7-8e9b-8b10f77470c8" providerId="ADAL" clId="{F922E5A4-3E5C-4320-9685-88FAA033C5E6}" dt="2021-08-06T14:22:33.958" v="7267" actId="20577"/>
      <pc:docMkLst>
        <pc:docMk/>
      </pc:docMkLst>
      <pc:sldChg chg="modNotesTx">
        <pc:chgData name="Georgina Pick" userId="036a2d0a-b78c-4da7-8e9b-8b10f77470c8" providerId="ADAL" clId="{F922E5A4-3E5C-4320-9685-88FAA033C5E6}" dt="2021-08-04T11:59:56.889" v="7231" actId="20577"/>
        <pc:sldMkLst>
          <pc:docMk/>
          <pc:sldMk cId="4075178077" sldId="262"/>
        </pc:sldMkLst>
      </pc:sldChg>
      <pc:sldChg chg="modTransition">
        <pc:chgData name="Georgina Pick" userId="036a2d0a-b78c-4da7-8e9b-8b10f77470c8" providerId="ADAL" clId="{F922E5A4-3E5C-4320-9685-88FAA033C5E6}" dt="2021-08-04T10:00:00.319" v="3"/>
        <pc:sldMkLst>
          <pc:docMk/>
          <pc:sldMk cId="1400098960" sldId="265"/>
        </pc:sldMkLst>
      </pc:sldChg>
      <pc:sldChg chg="addSp modSp modAnim">
        <pc:chgData name="Georgina Pick" userId="036a2d0a-b78c-4da7-8e9b-8b10f77470c8" providerId="ADAL" clId="{F922E5A4-3E5C-4320-9685-88FAA033C5E6}" dt="2021-08-04T11:30:51.479" v="5553" actId="1076"/>
        <pc:sldMkLst>
          <pc:docMk/>
          <pc:sldMk cId="532281958" sldId="266"/>
        </pc:sldMkLst>
        <pc:spChg chg="mod">
          <ac:chgData name="Georgina Pick" userId="036a2d0a-b78c-4da7-8e9b-8b10f77470c8" providerId="ADAL" clId="{F922E5A4-3E5C-4320-9685-88FAA033C5E6}" dt="2021-08-04T11:30:46.716" v="5552" actId="20577"/>
          <ac:spMkLst>
            <pc:docMk/>
            <pc:sldMk cId="532281958" sldId="266"/>
            <ac:spMk id="7" creationId="{00000000-0000-0000-0000-000000000000}"/>
          </ac:spMkLst>
        </pc:spChg>
        <pc:spChg chg="add mod">
          <ac:chgData name="Georgina Pick" userId="036a2d0a-b78c-4da7-8e9b-8b10f77470c8" providerId="ADAL" clId="{F922E5A4-3E5C-4320-9685-88FAA033C5E6}" dt="2021-08-04T11:30:51.479" v="5553" actId="1076"/>
          <ac:spMkLst>
            <pc:docMk/>
            <pc:sldMk cId="532281958" sldId="266"/>
            <ac:spMk id="8" creationId="{2D1E4101-07AC-40D2-A317-CD2E4A8CF36C}"/>
          </ac:spMkLst>
        </pc:spChg>
        <pc:spChg chg="mod">
          <ac:chgData name="Georgina Pick" userId="036a2d0a-b78c-4da7-8e9b-8b10f77470c8" providerId="ADAL" clId="{F922E5A4-3E5C-4320-9685-88FAA033C5E6}" dt="2021-08-04T11:30:51.479" v="5553" actId="1076"/>
          <ac:spMkLst>
            <pc:docMk/>
            <pc:sldMk cId="532281958" sldId="266"/>
            <ac:spMk id="23" creationId="{299047C6-D67D-824B-AA9D-61B0CCA03B04}"/>
          </ac:spMkLst>
        </pc:spChg>
        <pc:spChg chg="mod">
          <ac:chgData name="Georgina Pick" userId="036a2d0a-b78c-4da7-8e9b-8b10f77470c8" providerId="ADAL" clId="{F922E5A4-3E5C-4320-9685-88FAA033C5E6}" dt="2021-08-04T11:30:51.479" v="5553" actId="1076"/>
          <ac:spMkLst>
            <pc:docMk/>
            <pc:sldMk cId="532281958" sldId="266"/>
            <ac:spMk id="24" creationId="{90E387D7-D765-C640-BDDB-93C30C340FC9}"/>
          </ac:spMkLst>
        </pc:spChg>
        <pc:spChg chg="mod">
          <ac:chgData name="Georgina Pick" userId="036a2d0a-b78c-4da7-8e9b-8b10f77470c8" providerId="ADAL" clId="{F922E5A4-3E5C-4320-9685-88FAA033C5E6}" dt="2021-08-04T11:30:51.479" v="5553" actId="1076"/>
          <ac:spMkLst>
            <pc:docMk/>
            <pc:sldMk cId="532281958" sldId="266"/>
            <ac:spMk id="25" creationId="{18FD7778-9A86-F94F-B8D3-11C22E1AB51B}"/>
          </ac:spMkLst>
        </pc:spChg>
      </pc:sldChg>
      <pc:sldChg chg="delSp modSp modAnim modNotesTx">
        <pc:chgData name="Georgina Pick" userId="036a2d0a-b78c-4da7-8e9b-8b10f77470c8" providerId="ADAL" clId="{F922E5A4-3E5C-4320-9685-88FAA033C5E6}" dt="2021-08-04T11:32:49.300" v="5592" actId="20577"/>
        <pc:sldMkLst>
          <pc:docMk/>
          <pc:sldMk cId="443262617" sldId="273"/>
        </pc:sldMkLst>
        <pc:spChg chg="del mod">
          <ac:chgData name="Georgina Pick" userId="036a2d0a-b78c-4da7-8e9b-8b10f77470c8" providerId="ADAL" clId="{F922E5A4-3E5C-4320-9685-88FAA033C5E6}" dt="2021-08-04T09:59:04.721" v="1" actId="478"/>
          <ac:spMkLst>
            <pc:docMk/>
            <pc:sldMk cId="443262617" sldId="273"/>
            <ac:spMk id="2" creationId="{06390458-A8CC-4AB7-818A-B31044FB690F}"/>
          </ac:spMkLst>
        </pc:spChg>
        <pc:spChg chg="mod">
          <ac:chgData name="Georgina Pick" userId="036a2d0a-b78c-4da7-8e9b-8b10f77470c8" providerId="ADAL" clId="{F922E5A4-3E5C-4320-9685-88FAA033C5E6}" dt="2021-08-04T10:29:59.335" v="1922" actId="20577"/>
          <ac:spMkLst>
            <pc:docMk/>
            <pc:sldMk cId="443262617" sldId="273"/>
            <ac:spMk id="7" creationId="{00000000-0000-0000-0000-000000000000}"/>
          </ac:spMkLst>
        </pc:spChg>
        <pc:picChg chg="mod">
          <ac:chgData name="Georgina Pick" userId="036a2d0a-b78c-4da7-8e9b-8b10f77470c8" providerId="ADAL" clId="{F922E5A4-3E5C-4320-9685-88FAA033C5E6}" dt="2021-08-04T10:29:09.268" v="1867" actId="14100"/>
          <ac:picMkLst>
            <pc:docMk/>
            <pc:sldMk cId="443262617" sldId="273"/>
            <ac:picMk id="9" creationId="{8A18441E-E7A2-C840-BF21-0ECCDA914BF4}"/>
          </ac:picMkLst>
        </pc:picChg>
      </pc:sldChg>
      <pc:sldChg chg="addSp delSp modSp">
        <pc:chgData name="Georgina Pick" userId="036a2d0a-b78c-4da7-8e9b-8b10f77470c8" providerId="ADAL" clId="{F922E5A4-3E5C-4320-9685-88FAA033C5E6}" dt="2021-08-06T14:13:20.406" v="7236" actId="1076"/>
        <pc:sldMkLst>
          <pc:docMk/>
          <pc:sldMk cId="4235697709" sldId="276"/>
        </pc:sldMkLst>
        <pc:spChg chg="del">
          <ac:chgData name="Georgina Pick" userId="036a2d0a-b78c-4da7-8e9b-8b10f77470c8" providerId="ADAL" clId="{F922E5A4-3E5C-4320-9685-88FAA033C5E6}" dt="2021-08-06T14:13:16.846" v="7235" actId="478"/>
          <ac:spMkLst>
            <pc:docMk/>
            <pc:sldMk cId="4235697709" sldId="276"/>
            <ac:spMk id="2" creationId="{BEF229A0-B865-2D46-BDFC-A2D06D00DFC0}"/>
          </ac:spMkLst>
        </pc:spChg>
        <pc:spChg chg="add mod">
          <ac:chgData name="Georgina Pick" userId="036a2d0a-b78c-4da7-8e9b-8b10f77470c8" providerId="ADAL" clId="{F922E5A4-3E5C-4320-9685-88FAA033C5E6}" dt="2021-08-06T14:13:16.846" v="7235" actId="478"/>
          <ac:spMkLst>
            <pc:docMk/>
            <pc:sldMk cId="4235697709" sldId="276"/>
            <ac:spMk id="4" creationId="{C840BDCF-8D8B-408F-A6D1-47E5EB062829}"/>
          </ac:spMkLst>
        </pc:spChg>
        <pc:spChg chg="add">
          <ac:chgData name="Georgina Pick" userId="036a2d0a-b78c-4da7-8e9b-8b10f77470c8" providerId="ADAL" clId="{F922E5A4-3E5C-4320-9685-88FAA033C5E6}" dt="2021-08-06T14:13:10.776" v="7233"/>
          <ac:spMkLst>
            <pc:docMk/>
            <pc:sldMk cId="4235697709" sldId="276"/>
            <ac:spMk id="6" creationId="{396125A4-C4E9-49EB-A02C-F7A74A913339}"/>
          </ac:spMkLst>
        </pc:spChg>
        <pc:spChg chg="del">
          <ac:chgData name="Georgina Pick" userId="036a2d0a-b78c-4da7-8e9b-8b10f77470c8" providerId="ADAL" clId="{F922E5A4-3E5C-4320-9685-88FAA033C5E6}" dt="2021-08-06T14:13:08.871" v="7232" actId="478"/>
          <ac:spMkLst>
            <pc:docMk/>
            <pc:sldMk cId="4235697709" sldId="276"/>
            <ac:spMk id="7" creationId="{00000000-0000-0000-0000-000000000000}"/>
          </ac:spMkLst>
        </pc:spChg>
        <pc:spChg chg="del">
          <ac:chgData name="Georgina Pick" userId="036a2d0a-b78c-4da7-8e9b-8b10f77470c8" providerId="ADAL" clId="{F922E5A4-3E5C-4320-9685-88FAA033C5E6}" dt="2021-08-06T14:13:08.871" v="7232" actId="478"/>
          <ac:spMkLst>
            <pc:docMk/>
            <pc:sldMk cId="4235697709" sldId="276"/>
            <ac:spMk id="8" creationId="{011FB63C-EA5A-2740-98B8-8B96F69B2B24}"/>
          </ac:spMkLst>
        </pc:spChg>
        <pc:spChg chg="add mod">
          <ac:chgData name="Georgina Pick" userId="036a2d0a-b78c-4da7-8e9b-8b10f77470c8" providerId="ADAL" clId="{F922E5A4-3E5C-4320-9685-88FAA033C5E6}" dt="2021-08-06T14:13:20.406" v="7236" actId="1076"/>
          <ac:spMkLst>
            <pc:docMk/>
            <pc:sldMk cId="4235697709" sldId="276"/>
            <ac:spMk id="9" creationId="{7A644BBD-62F2-4DB8-8539-ABB84DD58EE9}"/>
          </ac:spMkLst>
        </pc:spChg>
        <pc:spChg chg="del">
          <ac:chgData name="Georgina Pick" userId="036a2d0a-b78c-4da7-8e9b-8b10f77470c8" providerId="ADAL" clId="{F922E5A4-3E5C-4320-9685-88FAA033C5E6}" dt="2021-08-06T14:13:08.871" v="7232" actId="478"/>
          <ac:spMkLst>
            <pc:docMk/>
            <pc:sldMk cId="4235697709" sldId="276"/>
            <ac:spMk id="11" creationId="{F6677E19-285D-B744-B2B7-CB52CFF7521E}"/>
          </ac:spMkLst>
        </pc:spChg>
        <pc:picChg chg="add">
          <ac:chgData name="Georgina Pick" userId="036a2d0a-b78c-4da7-8e9b-8b10f77470c8" providerId="ADAL" clId="{F922E5A4-3E5C-4320-9685-88FAA033C5E6}" dt="2021-08-06T14:13:10.776" v="7233"/>
          <ac:picMkLst>
            <pc:docMk/>
            <pc:sldMk cId="4235697709" sldId="276"/>
            <ac:picMk id="10" creationId="{E8952D80-4D9D-4CB0-A2B0-E2659E3F7621}"/>
          </ac:picMkLst>
        </pc:picChg>
      </pc:sldChg>
      <pc:sldChg chg="modTransition">
        <pc:chgData name="Georgina Pick" userId="036a2d0a-b78c-4da7-8e9b-8b10f77470c8" providerId="ADAL" clId="{F922E5A4-3E5C-4320-9685-88FAA033C5E6}" dt="2021-08-04T09:59:58.548" v="2"/>
        <pc:sldMkLst>
          <pc:docMk/>
          <pc:sldMk cId="408376181" sldId="279"/>
        </pc:sldMkLst>
      </pc:sldChg>
      <pc:sldChg chg="addSp delSp modSp">
        <pc:chgData name="Georgina Pick" userId="036a2d0a-b78c-4da7-8e9b-8b10f77470c8" providerId="ADAL" clId="{F922E5A4-3E5C-4320-9685-88FAA033C5E6}" dt="2021-08-06T14:22:33.958" v="7267" actId="20577"/>
        <pc:sldMkLst>
          <pc:docMk/>
          <pc:sldMk cId="939658845" sldId="301"/>
        </pc:sldMkLst>
        <pc:spChg chg="del">
          <ac:chgData name="Georgina Pick" userId="036a2d0a-b78c-4da7-8e9b-8b10f77470c8" providerId="ADAL" clId="{F922E5A4-3E5C-4320-9685-88FAA033C5E6}" dt="2021-08-04T11:03:33.401" v="4235" actId="478"/>
          <ac:spMkLst>
            <pc:docMk/>
            <pc:sldMk cId="939658845" sldId="301"/>
            <ac:spMk id="11" creationId="{D687C42A-7305-7F40-A3CD-2307A42EDD44}"/>
          </ac:spMkLst>
        </pc:spChg>
        <pc:spChg chg="add mod">
          <ac:chgData name="Georgina Pick" userId="036a2d0a-b78c-4da7-8e9b-8b10f77470c8" providerId="ADAL" clId="{F922E5A4-3E5C-4320-9685-88FAA033C5E6}" dt="2021-08-06T14:22:33.958" v="7267" actId="20577"/>
          <ac:spMkLst>
            <pc:docMk/>
            <pc:sldMk cId="939658845" sldId="301"/>
            <ac:spMk id="12" creationId="{499121D7-4272-446E-A699-F45D141DA036}"/>
          </ac:spMkLst>
        </pc:spChg>
      </pc:sldChg>
      <pc:sldChg chg="modSp modAnim modNotesTx">
        <pc:chgData name="Georgina Pick" userId="036a2d0a-b78c-4da7-8e9b-8b10f77470c8" providerId="ADAL" clId="{F922E5A4-3E5C-4320-9685-88FAA033C5E6}" dt="2021-08-04T10:47:04.797" v="3209"/>
        <pc:sldMkLst>
          <pc:docMk/>
          <pc:sldMk cId="4254667372" sldId="316"/>
        </pc:sldMkLst>
        <pc:spChg chg="mod">
          <ac:chgData name="Georgina Pick" userId="036a2d0a-b78c-4da7-8e9b-8b10f77470c8" providerId="ADAL" clId="{F922E5A4-3E5C-4320-9685-88FAA033C5E6}" dt="2021-08-04T10:40:44.184" v="2656" actId="20577"/>
          <ac:spMkLst>
            <pc:docMk/>
            <pc:sldMk cId="4254667372" sldId="316"/>
            <ac:spMk id="7" creationId="{00000000-0000-0000-0000-000000000000}"/>
          </ac:spMkLst>
        </pc:spChg>
      </pc:sldChg>
      <pc:sldChg chg="add ord">
        <pc:chgData name="Georgina Pick" userId="036a2d0a-b78c-4da7-8e9b-8b10f77470c8" providerId="ADAL" clId="{F922E5A4-3E5C-4320-9685-88FAA033C5E6}" dt="2021-08-06T14:17:54.361" v="7238"/>
        <pc:sldMkLst>
          <pc:docMk/>
          <pc:sldMk cId="1495468696" sldId="348"/>
        </pc:sldMkLst>
      </pc:sldChg>
      <pc:sldChg chg="modSp modNotesTx">
        <pc:chgData name="Georgina Pick" userId="036a2d0a-b78c-4da7-8e9b-8b10f77470c8" providerId="ADAL" clId="{F922E5A4-3E5C-4320-9685-88FAA033C5E6}" dt="2021-08-04T10:17:56.180" v="1377" actId="20577"/>
        <pc:sldMkLst>
          <pc:docMk/>
          <pc:sldMk cId="598729110" sldId="350"/>
        </pc:sldMkLst>
        <pc:picChg chg="mod">
          <ac:chgData name="Georgina Pick" userId="036a2d0a-b78c-4da7-8e9b-8b10f77470c8" providerId="ADAL" clId="{F922E5A4-3E5C-4320-9685-88FAA033C5E6}" dt="2021-08-04T10:02:12.611" v="5" actId="1076"/>
          <ac:picMkLst>
            <pc:docMk/>
            <pc:sldMk cId="598729110" sldId="350"/>
            <ac:picMk id="10" creationId="{0DE9D009-1388-F24C-B4F8-EDFB839B3C3B}"/>
          </ac:picMkLst>
        </pc:picChg>
      </pc:sldChg>
      <pc:sldChg chg="addSp delSp modSp add delAnim modAnim modNotesTx">
        <pc:chgData name="Georgina Pick" userId="036a2d0a-b78c-4da7-8e9b-8b10f77470c8" providerId="ADAL" clId="{F922E5A4-3E5C-4320-9685-88FAA033C5E6}" dt="2021-08-06T14:21:43.769" v="7248" actId="20577"/>
        <pc:sldMkLst>
          <pc:docMk/>
          <pc:sldMk cId="568281087" sldId="351"/>
        </pc:sldMkLst>
        <pc:spChg chg="mod">
          <ac:chgData name="Georgina Pick" userId="036a2d0a-b78c-4da7-8e9b-8b10f77470c8" providerId="ADAL" clId="{F922E5A4-3E5C-4320-9685-88FAA033C5E6}" dt="2021-08-04T10:24:00.163" v="1455" actId="2711"/>
          <ac:spMkLst>
            <pc:docMk/>
            <pc:sldMk cId="568281087" sldId="351"/>
            <ac:spMk id="2" creationId="{04EB5AD4-7672-45A2-9CD4-E837B893D919}"/>
          </ac:spMkLst>
        </pc:spChg>
        <pc:spChg chg="add del mod">
          <ac:chgData name="Georgina Pick" userId="036a2d0a-b78c-4da7-8e9b-8b10f77470c8" providerId="ADAL" clId="{F922E5A4-3E5C-4320-9685-88FAA033C5E6}" dt="2021-08-04T10:58:05.351" v="3347" actId="478"/>
          <ac:spMkLst>
            <pc:docMk/>
            <pc:sldMk cId="568281087" sldId="351"/>
            <ac:spMk id="3" creationId="{5D035735-D1D7-46A2-ABD1-4EE4FBB52D76}"/>
          </ac:spMkLst>
        </pc:spChg>
        <pc:spChg chg="add mod">
          <ac:chgData name="Georgina Pick" userId="036a2d0a-b78c-4da7-8e9b-8b10f77470c8" providerId="ADAL" clId="{F922E5A4-3E5C-4320-9685-88FAA033C5E6}" dt="2021-08-04T10:57:40.104" v="3344" actId="1076"/>
          <ac:spMkLst>
            <pc:docMk/>
            <pc:sldMk cId="568281087" sldId="351"/>
            <ac:spMk id="5" creationId="{4CDD84E6-9A7C-4128-90DB-41E3D48197FA}"/>
          </ac:spMkLst>
        </pc:spChg>
        <pc:spChg chg="add mod">
          <ac:chgData name="Georgina Pick" userId="036a2d0a-b78c-4da7-8e9b-8b10f77470c8" providerId="ADAL" clId="{F922E5A4-3E5C-4320-9685-88FAA033C5E6}" dt="2021-08-04T10:57:40.104" v="3344" actId="1076"/>
          <ac:spMkLst>
            <pc:docMk/>
            <pc:sldMk cId="568281087" sldId="351"/>
            <ac:spMk id="6" creationId="{FE2E530F-61C8-455E-99FE-D0BF7D8F5FE3}"/>
          </ac:spMkLst>
        </pc:spChg>
        <pc:spChg chg="add mod">
          <ac:chgData name="Georgina Pick" userId="036a2d0a-b78c-4da7-8e9b-8b10f77470c8" providerId="ADAL" clId="{F922E5A4-3E5C-4320-9685-88FAA033C5E6}" dt="2021-08-04T10:57:40.104" v="3344" actId="1076"/>
          <ac:spMkLst>
            <pc:docMk/>
            <pc:sldMk cId="568281087" sldId="351"/>
            <ac:spMk id="7" creationId="{F2CCB4F5-25ED-4D07-A88B-FF9B4CBEDA92}"/>
          </ac:spMkLst>
        </pc:spChg>
        <pc:picChg chg="add mod">
          <ac:chgData name="Georgina Pick" userId="036a2d0a-b78c-4da7-8e9b-8b10f77470c8" providerId="ADAL" clId="{F922E5A4-3E5C-4320-9685-88FAA033C5E6}" dt="2021-08-04T10:57:40.104" v="3344" actId="1076"/>
          <ac:picMkLst>
            <pc:docMk/>
            <pc:sldMk cId="568281087" sldId="351"/>
            <ac:picMk id="4" creationId="{D36801F2-AC30-4C8B-AB0C-7A026E49CA12}"/>
          </ac:picMkLst>
        </pc:picChg>
        <pc:picChg chg="add del mod">
          <ac:chgData name="Georgina Pick" userId="036a2d0a-b78c-4da7-8e9b-8b10f77470c8" providerId="ADAL" clId="{F922E5A4-3E5C-4320-9685-88FAA033C5E6}" dt="2021-08-04T10:55:59.492" v="3215" actId="478"/>
          <ac:picMkLst>
            <pc:docMk/>
            <pc:sldMk cId="568281087" sldId="351"/>
            <ac:picMk id="1026" creationId="{3567CB67-72FA-4779-A8D4-FB84992D49EC}"/>
          </ac:picMkLst>
        </pc:picChg>
      </pc:sldChg>
      <pc:sldChg chg="addSp modSp add modNotesTx">
        <pc:chgData name="Georgina Pick" userId="036a2d0a-b78c-4da7-8e9b-8b10f77470c8" providerId="ADAL" clId="{F922E5A4-3E5C-4320-9685-88FAA033C5E6}" dt="2021-08-04T11:19:47.263" v="5298" actId="20577"/>
        <pc:sldMkLst>
          <pc:docMk/>
          <pc:sldMk cId="1517565234" sldId="353"/>
        </pc:sldMkLst>
        <pc:spChg chg="mod">
          <ac:chgData name="Georgina Pick" userId="036a2d0a-b78c-4da7-8e9b-8b10f77470c8" providerId="ADAL" clId="{F922E5A4-3E5C-4320-9685-88FAA033C5E6}" dt="2021-08-04T11:07:30.662" v="4469" actId="20577"/>
          <ac:spMkLst>
            <pc:docMk/>
            <pc:sldMk cId="1517565234" sldId="353"/>
            <ac:spMk id="2" creationId="{55B0F80F-E6EE-4F5B-93CC-A055E0AC6BA2}"/>
          </ac:spMkLst>
        </pc:spChg>
        <pc:spChg chg="add mod">
          <ac:chgData name="Georgina Pick" userId="036a2d0a-b78c-4da7-8e9b-8b10f77470c8" providerId="ADAL" clId="{F922E5A4-3E5C-4320-9685-88FAA033C5E6}" dt="2021-08-04T11:12:30.317" v="4647" actId="1076"/>
          <ac:spMkLst>
            <pc:docMk/>
            <pc:sldMk cId="1517565234" sldId="353"/>
            <ac:spMk id="4" creationId="{1F43DC66-FBC9-46D8-A903-66DC3B0BB76D}"/>
          </ac:spMkLst>
        </pc:spChg>
        <pc:spChg chg="add mod">
          <ac:chgData name="Georgina Pick" userId="036a2d0a-b78c-4da7-8e9b-8b10f77470c8" providerId="ADAL" clId="{F922E5A4-3E5C-4320-9685-88FAA033C5E6}" dt="2021-08-04T11:08:54.534" v="4528" actId="404"/>
          <ac:spMkLst>
            <pc:docMk/>
            <pc:sldMk cId="1517565234" sldId="353"/>
            <ac:spMk id="5" creationId="{F874121D-401D-4011-BA2B-7C3DB017233C}"/>
          </ac:spMkLst>
        </pc:spChg>
        <pc:spChg chg="add mod">
          <ac:chgData name="Georgina Pick" userId="036a2d0a-b78c-4da7-8e9b-8b10f77470c8" providerId="ADAL" clId="{F922E5A4-3E5C-4320-9685-88FAA033C5E6}" dt="2021-08-04T11:12:27.203" v="4646" actId="1076"/>
          <ac:spMkLst>
            <pc:docMk/>
            <pc:sldMk cId="1517565234" sldId="353"/>
            <ac:spMk id="7" creationId="{302A361B-3B78-42FE-9AF6-AFBB4E9159AA}"/>
          </ac:spMkLst>
        </pc:spChg>
        <pc:spChg chg="add mod">
          <ac:chgData name="Georgina Pick" userId="036a2d0a-b78c-4da7-8e9b-8b10f77470c8" providerId="ADAL" clId="{F922E5A4-3E5C-4320-9685-88FAA033C5E6}" dt="2021-08-04T11:13:21.158" v="4699" actId="20577"/>
          <ac:spMkLst>
            <pc:docMk/>
            <pc:sldMk cId="1517565234" sldId="353"/>
            <ac:spMk id="9" creationId="{E4BFDBE9-16E7-43D0-89A0-60382801C517}"/>
          </ac:spMkLst>
        </pc:spChg>
        <pc:picChg chg="add mod">
          <ac:chgData name="Georgina Pick" userId="036a2d0a-b78c-4da7-8e9b-8b10f77470c8" providerId="ADAL" clId="{F922E5A4-3E5C-4320-9685-88FAA033C5E6}" dt="2021-08-04T11:10:58.542" v="4630" actId="1076"/>
          <ac:picMkLst>
            <pc:docMk/>
            <pc:sldMk cId="1517565234" sldId="353"/>
            <ac:picMk id="3" creationId="{46B8C3EF-C5D5-4F18-88F1-A0110A4F8570}"/>
          </ac:picMkLst>
        </pc:picChg>
        <pc:picChg chg="add mod modCrop">
          <ac:chgData name="Georgina Pick" userId="036a2d0a-b78c-4da7-8e9b-8b10f77470c8" providerId="ADAL" clId="{F922E5A4-3E5C-4320-9685-88FAA033C5E6}" dt="2021-08-04T11:12:14.034" v="4642" actId="1076"/>
          <ac:picMkLst>
            <pc:docMk/>
            <pc:sldMk cId="1517565234" sldId="353"/>
            <ac:picMk id="2050" creationId="{B4522336-0787-4B29-9BB0-82682AEF41E1}"/>
          </ac:picMkLst>
        </pc:picChg>
        <pc:picChg chg="add mod modCrop">
          <ac:chgData name="Georgina Pick" userId="036a2d0a-b78c-4da7-8e9b-8b10f77470c8" providerId="ADAL" clId="{F922E5A4-3E5C-4320-9685-88FAA033C5E6}" dt="2021-08-04T11:12:23.400" v="4645" actId="1076"/>
          <ac:picMkLst>
            <pc:docMk/>
            <pc:sldMk cId="1517565234" sldId="353"/>
            <ac:picMk id="2052" creationId="{AD349C51-5CE9-4D33-AF45-3DB4050069FD}"/>
          </ac:picMkLst>
        </pc:picChg>
      </pc:sldChg>
      <pc:sldChg chg="addSp delSp modSp add modNotesTx">
        <pc:chgData name="Georgina Pick" userId="036a2d0a-b78c-4da7-8e9b-8b10f77470c8" providerId="ADAL" clId="{F922E5A4-3E5C-4320-9685-88FAA033C5E6}" dt="2021-08-04T11:30:26.529" v="5551" actId="20577"/>
        <pc:sldMkLst>
          <pc:docMk/>
          <pc:sldMk cId="2909187413" sldId="354"/>
        </pc:sldMkLst>
        <pc:spChg chg="mod">
          <ac:chgData name="Georgina Pick" userId="036a2d0a-b78c-4da7-8e9b-8b10f77470c8" providerId="ADAL" clId="{F922E5A4-3E5C-4320-9685-88FAA033C5E6}" dt="2021-08-04T11:05:49.704" v="4455" actId="20577"/>
          <ac:spMkLst>
            <pc:docMk/>
            <pc:sldMk cId="2909187413" sldId="354"/>
            <ac:spMk id="2" creationId="{55B0F80F-E6EE-4F5B-93CC-A055E0AC6BA2}"/>
          </ac:spMkLst>
        </pc:spChg>
        <pc:graphicFrameChg chg="add mod modGraphic">
          <ac:chgData name="Georgina Pick" userId="036a2d0a-b78c-4da7-8e9b-8b10f77470c8" providerId="ADAL" clId="{F922E5A4-3E5C-4320-9685-88FAA033C5E6}" dt="2021-08-04T11:29:21.352" v="5524" actId="20577"/>
          <ac:graphicFrameMkLst>
            <pc:docMk/>
            <pc:sldMk cId="2909187413" sldId="354"/>
            <ac:graphicFrameMk id="4" creationId="{C531BE28-2D70-4D41-8551-25715D9B42FE}"/>
          </ac:graphicFrameMkLst>
        </pc:graphicFrameChg>
        <pc:picChg chg="add mod modCrop">
          <ac:chgData name="Georgina Pick" userId="036a2d0a-b78c-4da7-8e9b-8b10f77470c8" providerId="ADAL" clId="{F922E5A4-3E5C-4320-9685-88FAA033C5E6}" dt="2021-08-04T11:29:19.197" v="5523" actId="1076"/>
          <ac:picMkLst>
            <pc:docMk/>
            <pc:sldMk cId="2909187413" sldId="354"/>
            <ac:picMk id="3" creationId="{9EB71E20-9644-451F-8E89-A38CEDBE01F7}"/>
          </ac:picMkLst>
        </pc:picChg>
        <pc:picChg chg="add del mod">
          <ac:chgData name="Georgina Pick" userId="036a2d0a-b78c-4da7-8e9b-8b10f77470c8" providerId="ADAL" clId="{F922E5A4-3E5C-4320-9685-88FAA033C5E6}" dt="2021-08-04T11:27:38.484" v="5463" actId="478"/>
          <ac:picMkLst>
            <pc:docMk/>
            <pc:sldMk cId="2909187413" sldId="354"/>
            <ac:picMk id="5" creationId="{31AF5473-6A94-450B-8452-1C47F23A7C07}"/>
          </ac:picMkLst>
        </pc:picChg>
        <pc:cxnChg chg="add mod">
          <ac:chgData name="Georgina Pick" userId="036a2d0a-b78c-4da7-8e9b-8b10f77470c8" providerId="ADAL" clId="{F922E5A4-3E5C-4320-9685-88FAA033C5E6}" dt="2021-08-04T11:29:36.366" v="5528" actId="1582"/>
          <ac:cxnSpMkLst>
            <pc:docMk/>
            <pc:sldMk cId="2909187413" sldId="354"/>
            <ac:cxnSpMk id="7" creationId="{A6D84C50-307F-4960-BCF4-879C65D36DD3}"/>
          </ac:cxnSpMkLst>
        </pc:cxnChg>
        <pc:cxnChg chg="add mod">
          <ac:chgData name="Georgina Pick" userId="036a2d0a-b78c-4da7-8e9b-8b10f77470c8" providerId="ADAL" clId="{F922E5A4-3E5C-4320-9685-88FAA033C5E6}" dt="2021-08-04T11:29:46.932" v="5532" actId="14100"/>
          <ac:cxnSpMkLst>
            <pc:docMk/>
            <pc:sldMk cId="2909187413" sldId="354"/>
            <ac:cxnSpMk id="8" creationId="{5A03E099-527D-45A2-97E7-77052D48F9F0}"/>
          </ac:cxnSpMkLst>
        </pc:cxnChg>
        <pc:cxnChg chg="add mod">
          <ac:chgData name="Georgina Pick" userId="036a2d0a-b78c-4da7-8e9b-8b10f77470c8" providerId="ADAL" clId="{F922E5A4-3E5C-4320-9685-88FAA033C5E6}" dt="2021-08-04T11:29:57.418" v="5535" actId="14100"/>
          <ac:cxnSpMkLst>
            <pc:docMk/>
            <pc:sldMk cId="2909187413" sldId="354"/>
            <ac:cxnSpMk id="11" creationId="{0461D9A8-E96E-4FD8-950D-503799FBE1FE}"/>
          </ac:cxnSpMkLst>
        </pc:cxnChg>
        <pc:cxnChg chg="add mod">
          <ac:chgData name="Georgina Pick" userId="036a2d0a-b78c-4da7-8e9b-8b10f77470c8" providerId="ADAL" clId="{F922E5A4-3E5C-4320-9685-88FAA033C5E6}" dt="2021-08-04T11:30:05.308" v="5538" actId="14100"/>
          <ac:cxnSpMkLst>
            <pc:docMk/>
            <pc:sldMk cId="2909187413" sldId="354"/>
            <ac:cxnSpMk id="13" creationId="{1C27154E-4039-4A08-959C-5E8312FA7CA7}"/>
          </ac:cxnSpMkLst>
        </pc:cxnChg>
      </pc:sldChg>
      <pc:sldChg chg="addSp delSp modSp add ord modTransition modAnim">
        <pc:chgData name="Georgina Pick" userId="036a2d0a-b78c-4da7-8e9b-8b10f77470c8" providerId="ADAL" clId="{F922E5A4-3E5C-4320-9685-88FAA033C5E6}" dt="2021-08-04T11:50:43.591" v="6334"/>
        <pc:sldMkLst>
          <pc:docMk/>
          <pc:sldMk cId="862649409" sldId="360"/>
        </pc:sldMkLst>
        <pc:spChg chg="mod">
          <ac:chgData name="Georgina Pick" userId="036a2d0a-b78c-4da7-8e9b-8b10f77470c8" providerId="ADAL" clId="{F922E5A4-3E5C-4320-9685-88FAA033C5E6}" dt="2021-08-04T11:44:36.640" v="5702" actId="14100"/>
          <ac:spMkLst>
            <pc:docMk/>
            <pc:sldMk cId="862649409" sldId="360"/>
            <ac:spMk id="2" creationId="{4E956AFC-6BBA-6145-846E-490D81754052}"/>
          </ac:spMkLst>
        </pc:spChg>
        <pc:spChg chg="mod">
          <ac:chgData name="Georgina Pick" userId="036a2d0a-b78c-4da7-8e9b-8b10f77470c8" providerId="ADAL" clId="{F922E5A4-3E5C-4320-9685-88FAA033C5E6}" dt="2021-08-04T11:44:45.837" v="5704" actId="20577"/>
          <ac:spMkLst>
            <pc:docMk/>
            <pc:sldMk cId="862649409" sldId="360"/>
            <ac:spMk id="6" creationId="{738BD3D1-C602-476B-9ED5-198C26001B3D}"/>
          </ac:spMkLst>
        </pc:spChg>
        <pc:spChg chg="del mod">
          <ac:chgData name="Georgina Pick" userId="036a2d0a-b78c-4da7-8e9b-8b10f77470c8" providerId="ADAL" clId="{F922E5A4-3E5C-4320-9685-88FAA033C5E6}" dt="2021-08-04T11:49:59.904" v="6323" actId="478"/>
          <ac:spMkLst>
            <pc:docMk/>
            <pc:sldMk cId="862649409" sldId="360"/>
            <ac:spMk id="7" creationId="{B7A3DBB4-E61A-41DB-AB0D-ECE0B2A2E82B}"/>
          </ac:spMkLst>
        </pc:spChg>
        <pc:spChg chg="del">
          <ac:chgData name="Georgina Pick" userId="036a2d0a-b78c-4da7-8e9b-8b10f77470c8" providerId="ADAL" clId="{F922E5A4-3E5C-4320-9685-88FAA033C5E6}" dt="2021-08-04T11:42:21.427" v="5594" actId="478"/>
          <ac:spMkLst>
            <pc:docMk/>
            <pc:sldMk cId="862649409" sldId="360"/>
            <ac:spMk id="10" creationId="{5E18227F-DA61-6647-9DE3-5E3A23DC6BAB}"/>
          </ac:spMkLst>
        </pc:spChg>
        <pc:spChg chg="del mod">
          <ac:chgData name="Georgina Pick" userId="036a2d0a-b78c-4da7-8e9b-8b10f77470c8" providerId="ADAL" clId="{F922E5A4-3E5C-4320-9685-88FAA033C5E6}" dt="2021-08-04T11:45:07.702" v="5707" actId="478"/>
          <ac:spMkLst>
            <pc:docMk/>
            <pc:sldMk cId="862649409" sldId="360"/>
            <ac:spMk id="11" creationId="{DD7525C3-BC91-8645-85A8-17D602AD2765}"/>
          </ac:spMkLst>
        </pc:spChg>
        <pc:spChg chg="add mod">
          <ac:chgData name="Georgina Pick" userId="036a2d0a-b78c-4da7-8e9b-8b10f77470c8" providerId="ADAL" clId="{F922E5A4-3E5C-4320-9685-88FAA033C5E6}" dt="2021-08-04T11:50:27.033" v="6331" actId="207"/>
          <ac:spMkLst>
            <pc:docMk/>
            <pc:sldMk cId="862649409" sldId="360"/>
            <ac:spMk id="12" creationId="{222781CF-EA44-45D9-A408-F5A2DA65CE8E}"/>
          </ac:spMkLst>
        </pc:spChg>
      </pc:sldChg>
      <pc:sldMasterChg chg="modSldLayout">
        <pc:chgData name="Georgina Pick" userId="036a2d0a-b78c-4da7-8e9b-8b10f77470c8" providerId="ADAL" clId="{F922E5A4-3E5C-4320-9685-88FAA033C5E6}" dt="2021-08-04T11:44:28.512" v="5701" actId="14100"/>
        <pc:sldMasterMkLst>
          <pc:docMk/>
          <pc:sldMasterMk cId="546017218" sldId="2147483672"/>
        </pc:sldMasterMkLst>
        <pc:sldLayoutChg chg="modSp">
          <pc:chgData name="Georgina Pick" userId="036a2d0a-b78c-4da7-8e9b-8b10f77470c8" providerId="ADAL" clId="{F922E5A4-3E5C-4320-9685-88FAA033C5E6}" dt="2021-08-04T11:44:28.512" v="5701" actId="14100"/>
          <pc:sldLayoutMkLst>
            <pc:docMk/>
            <pc:sldMasterMk cId="4008878624" sldId="2147483693"/>
            <pc:sldLayoutMk cId="593236043" sldId="2147483690"/>
          </pc:sldLayoutMkLst>
          <pc:spChg chg="mod">
            <ac:chgData name="Georgina Pick" userId="036a2d0a-b78c-4da7-8e9b-8b10f77470c8" providerId="ADAL" clId="{F922E5A4-3E5C-4320-9685-88FAA033C5E6}" dt="2021-08-04T11:44:28.512" v="5701" actId="14100"/>
            <ac:spMkLst>
              <pc:docMk/>
              <pc:sldMasterMk cId="4008878624" sldId="2147483693"/>
              <pc:sldLayoutMk cId="593236043" sldId="2147483690"/>
              <ac:spMk id="6" creationId="{0A8ECAB4-71DA-CB41-A1F1-B0F326B7C6D5}"/>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12/04/2024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unece.org/environmental-policy/conventions/envlrtapwelcome/cross-sectoral-linkages/air-pollution-ecosystems-and-biodiversity.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a:t>
            </a:fld>
            <a:endParaRPr lang="en-GB"/>
          </a:p>
        </p:txBody>
      </p:sp>
    </p:spTree>
    <p:extLst>
      <p:ext uri="{BB962C8B-B14F-4D97-AF65-F5344CB8AC3E}">
        <p14:creationId xmlns:p14="http://schemas.microsoft.com/office/powerpoint/2010/main" val="32794572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Opportunity for pupils to explain the difference between air and water pollution. A common pupil error reported by GCSE examiners is where pupils answer the generic ‘pollution’ as a disadvantage to a huge number of questions, so this is a useful opportunity to help pupils become more specific and understand the difference. </a:t>
            </a:r>
          </a:p>
          <a:p>
            <a:endParaRPr lang="en-GB" dirty="0"/>
          </a:p>
          <a:p>
            <a:r>
              <a:rPr lang="en-GB" dirty="0"/>
              <a:t>Questions are suggested to help guide discussion, it may be useful to guide pupils towards a complete definition (which can be written down if useful):</a:t>
            </a:r>
          </a:p>
          <a:p>
            <a:r>
              <a:rPr lang="en-GB" sz="1200" b="1" i="0" kern="1200" dirty="0">
                <a:solidFill>
                  <a:schemeClr val="tx1"/>
                </a:solidFill>
                <a:effectLst/>
                <a:latin typeface="+mn-lt"/>
                <a:ea typeface="+mn-ea"/>
                <a:cs typeface="+mn-cs"/>
              </a:rPr>
              <a:t>Air pollution</a:t>
            </a:r>
            <a:r>
              <a:rPr lang="en-GB" sz="1200" b="0" i="0" kern="1200" dirty="0">
                <a:solidFill>
                  <a:schemeClr val="tx1"/>
                </a:solidFill>
                <a:effectLst/>
                <a:latin typeface="+mn-lt"/>
                <a:ea typeface="+mn-ea"/>
                <a:cs typeface="+mn-cs"/>
              </a:rPr>
              <a:t> is caused by release of smoke, biological molecules or acidic/harmful gases into atmosphere, which causes death to humans and damage to living organisms like food crops. </a:t>
            </a:r>
          </a:p>
          <a:p>
            <a:r>
              <a:rPr lang="en-GB" sz="1200" b="1" i="0" kern="1200" dirty="0">
                <a:solidFill>
                  <a:schemeClr val="tx1"/>
                </a:solidFill>
                <a:effectLst/>
                <a:latin typeface="+mn-lt"/>
                <a:ea typeface="+mn-ea"/>
                <a:cs typeface="+mn-cs"/>
              </a:rPr>
              <a:t>Water pollution</a:t>
            </a:r>
            <a:r>
              <a:rPr lang="en-GB" sz="1200" b="0" i="0" kern="1200" dirty="0">
                <a:solidFill>
                  <a:schemeClr val="tx1"/>
                </a:solidFill>
                <a:effectLst/>
                <a:latin typeface="+mn-lt"/>
                <a:ea typeface="+mn-ea"/>
                <a:cs typeface="+mn-cs"/>
              </a:rPr>
              <a:t> occurs by the </a:t>
            </a:r>
            <a:r>
              <a:rPr lang="en-GB" sz="1200" b="1" i="0" kern="1200" dirty="0">
                <a:solidFill>
                  <a:schemeClr val="tx1"/>
                </a:solidFill>
                <a:effectLst/>
                <a:latin typeface="+mn-lt"/>
                <a:ea typeface="+mn-ea"/>
                <a:cs typeface="+mn-cs"/>
              </a:rPr>
              <a:t>contamination</a:t>
            </a:r>
            <a:r>
              <a:rPr lang="en-GB" sz="1200" b="0" i="0" kern="1200" dirty="0">
                <a:solidFill>
                  <a:schemeClr val="tx1"/>
                </a:solidFill>
                <a:effectLst/>
                <a:latin typeface="+mn-lt"/>
                <a:ea typeface="+mn-ea"/>
                <a:cs typeface="+mn-cs"/>
              </a:rPr>
              <a:t> of </a:t>
            </a:r>
            <a:r>
              <a:rPr lang="en-GB" sz="1200" b="1" i="0" kern="1200" dirty="0">
                <a:solidFill>
                  <a:schemeClr val="tx1"/>
                </a:solidFill>
                <a:effectLst/>
                <a:latin typeface="+mn-lt"/>
                <a:ea typeface="+mn-ea"/>
                <a:cs typeface="+mn-cs"/>
              </a:rPr>
              <a:t>water</a:t>
            </a:r>
            <a:r>
              <a:rPr lang="en-GB" sz="1200" b="0" i="0" kern="1200" dirty="0">
                <a:solidFill>
                  <a:schemeClr val="tx1"/>
                </a:solidFill>
                <a:effectLst/>
                <a:latin typeface="+mn-lt"/>
                <a:ea typeface="+mn-ea"/>
                <a:cs typeface="+mn-cs"/>
              </a:rPr>
              <a:t> bodies like lakes, rivers, oceans and is harmful to biodiversity of aquatic ecosystems. </a:t>
            </a:r>
          </a:p>
          <a:p>
            <a:endParaRPr lang="en-GB" sz="1200" b="0" i="0" kern="1200" dirty="0">
              <a:solidFill>
                <a:schemeClr val="tx1"/>
              </a:solidFill>
              <a:effectLst/>
              <a:latin typeface="+mn-lt"/>
              <a:ea typeface="+mn-ea"/>
              <a:cs typeface="+mn-cs"/>
            </a:endParaRPr>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mn-lt"/>
              <a:cs typeface="Calibri"/>
              <a:sym typeface="Calibri"/>
            </a:endParaRPr>
          </a:p>
          <a:p>
            <a:r>
              <a:rPr lang="en-GB" sz="1200" b="0" i="0" u="none" strike="noStrike" cap="none" dirty="0">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mn-lt"/>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611934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a:t>
            </a:r>
            <a:r>
              <a:rPr lang="en-GB" b="0" dirty="0"/>
              <a:t>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t>Scientists can use the presence or absence of certain species to deduce the levels of pollution in an area. </a:t>
            </a:r>
            <a:r>
              <a:rPr lang="en-US" sz="1200" b="0" i="0" kern="1200" dirty="0">
                <a:solidFill>
                  <a:schemeClr val="tx1"/>
                </a:solidFill>
                <a:effectLst/>
                <a:latin typeface="+mn-lt"/>
                <a:ea typeface="+mn-ea"/>
                <a:cs typeface="+mn-cs"/>
              </a:rPr>
              <a:t>Lichens can be used as air pollution indicators, they are especially sensitive to the concentration of </a:t>
            </a:r>
            <a:r>
              <a:rPr lang="en-US" sz="1200" b="0" i="0" kern="1200" dirty="0" err="1">
                <a:solidFill>
                  <a:schemeClr val="tx1"/>
                </a:solidFill>
                <a:effectLst/>
                <a:latin typeface="+mn-lt"/>
                <a:ea typeface="+mn-ea"/>
                <a:cs typeface="+mn-cs"/>
              </a:rPr>
              <a:t>sulphur</a:t>
            </a:r>
            <a:r>
              <a:rPr lang="en-US" sz="1200" b="0" i="0" kern="1200" dirty="0">
                <a:solidFill>
                  <a:schemeClr val="tx1"/>
                </a:solidFill>
                <a:effectLst/>
                <a:latin typeface="+mn-lt"/>
                <a:ea typeface="+mn-ea"/>
                <a:cs typeface="+mn-cs"/>
              </a:rPr>
              <a:t> dioxide in the atmosphere. Lichens are organisms that grow in exposed places such as rocks or tree bark. They need to be very good at absorbing water and nutrients to grow there. Air pollutants dissolved in rainwater, especially </a:t>
            </a:r>
            <a:r>
              <a:rPr lang="en-US" sz="1200" b="0" i="0" kern="1200" dirty="0" err="1">
                <a:solidFill>
                  <a:schemeClr val="tx1"/>
                </a:solidFill>
                <a:effectLst/>
                <a:latin typeface="+mn-lt"/>
                <a:ea typeface="+mn-ea"/>
                <a:cs typeface="+mn-cs"/>
              </a:rPr>
              <a:t>sulphur</a:t>
            </a:r>
            <a:r>
              <a:rPr lang="en-US" sz="1200" b="0" i="0" kern="1200" dirty="0">
                <a:solidFill>
                  <a:schemeClr val="tx1"/>
                </a:solidFill>
                <a:effectLst/>
                <a:latin typeface="+mn-lt"/>
                <a:ea typeface="+mn-ea"/>
                <a:cs typeface="+mn-cs"/>
              </a:rPr>
              <a:t> dioxide, can damage lichens and prevent them from growing. This makes lichens natural indicators of air pollution. If bushy lichen are present in an area it is an indicator that the air is very clean. Leafy lichen can withstand small amounts of air pollution whereas crusty lichen can survive in areas with more polluted air. If no lichen are present it is a sign that the air is heavily polluted with </a:t>
            </a:r>
            <a:r>
              <a:rPr lang="en-US" sz="1200" b="0" i="0" kern="1200" dirty="0" err="1">
                <a:solidFill>
                  <a:schemeClr val="tx1"/>
                </a:solidFill>
                <a:effectLst/>
                <a:latin typeface="+mn-lt"/>
                <a:ea typeface="+mn-ea"/>
                <a:cs typeface="+mn-cs"/>
              </a:rPr>
              <a:t>sulphur</a:t>
            </a:r>
            <a:r>
              <a:rPr lang="en-US" sz="1200" b="0" i="0" kern="1200" dirty="0">
                <a:solidFill>
                  <a:schemeClr val="tx1"/>
                </a:solidFill>
                <a:effectLst/>
                <a:latin typeface="+mn-lt"/>
                <a:ea typeface="+mn-ea"/>
                <a:cs typeface="+mn-cs"/>
              </a:rPr>
              <a:t> dioxide. </a:t>
            </a:r>
            <a:r>
              <a:rPr lang="en-US" sz="1200" b="0" i="1" kern="1200" dirty="0">
                <a:solidFill>
                  <a:schemeClr val="tx1"/>
                </a:solidFill>
                <a:effectLst/>
                <a:latin typeface="+mn-lt"/>
                <a:ea typeface="+mn-ea"/>
                <a:cs typeface="+mn-cs"/>
              </a:rPr>
              <a:t>Which type of lichen here would you expect to see growing on the side of a road? </a:t>
            </a:r>
            <a:r>
              <a:rPr lang="en-US" sz="1200" b="1" i="1" kern="1200" dirty="0">
                <a:solidFill>
                  <a:schemeClr val="tx1"/>
                </a:solidFill>
                <a:effectLst/>
                <a:latin typeface="+mn-lt"/>
                <a:ea typeface="+mn-ea"/>
                <a:cs typeface="+mn-cs"/>
              </a:rPr>
              <a:t>Crusty lichen.</a:t>
            </a:r>
            <a:endParaRPr lang="en-US" sz="1200" b="0" i="0" kern="1200" dirty="0">
              <a:solidFill>
                <a:schemeClr val="tx1"/>
              </a:solidFill>
              <a:effectLst/>
              <a:latin typeface="+mn-lt"/>
              <a:ea typeface="+mn-ea"/>
              <a:cs typeface="+mn-cs"/>
            </a:endParaRPr>
          </a:p>
          <a:p>
            <a:endParaRPr lang="en-GB" dirty="0"/>
          </a:p>
          <a:p>
            <a:r>
              <a:rPr lang="en-GB" b="1" dirty="0"/>
              <a:t>Subject knowledge: </a:t>
            </a:r>
          </a:p>
          <a:p>
            <a:r>
              <a:rPr lang="en-GB" b="0" dirty="0"/>
              <a:t>A lichen is a complex organism that is actually comprised of two symbiotic organisms: </a:t>
            </a:r>
            <a:r>
              <a:rPr lang="en-GB" b="0" i="0" dirty="0">
                <a:solidFill>
                  <a:srgbClr val="202124"/>
                </a:solidFill>
                <a:effectLst/>
                <a:latin typeface="arial" panose="020B0604020202020204" pitchFamily="34" charset="0"/>
              </a:rPr>
              <a:t>a fungus and an alga.</a:t>
            </a:r>
            <a:endParaRPr lang="en-GB" b="0" dirty="0"/>
          </a:p>
          <a:p>
            <a:endParaRPr lang="en-GB" b="0" dirty="0"/>
          </a:p>
          <a:p>
            <a:r>
              <a:rPr lang="en-GB" b="1" dirty="0"/>
              <a:t>Image source:</a:t>
            </a:r>
          </a:p>
          <a:p>
            <a:r>
              <a:rPr lang="en-GB" dirty="0"/>
              <a:t>https://</a:t>
            </a:r>
            <a:r>
              <a:rPr lang="en-GB" dirty="0" err="1"/>
              <a:t>commons.wikimedia.org</a:t>
            </a:r>
            <a:r>
              <a:rPr lang="en-GB" dirty="0"/>
              <a:t>/wiki/</a:t>
            </a:r>
            <a:r>
              <a:rPr lang="en-GB" dirty="0" err="1"/>
              <a:t>File:Bushy_beard_lichen.png</a:t>
            </a:r>
            <a:endParaRPr lang="en-GB" dirty="0"/>
          </a:p>
          <a:p>
            <a:r>
              <a:rPr lang="en-GB" dirty="0"/>
              <a:t>https://</a:t>
            </a:r>
            <a:r>
              <a:rPr lang="en-GB" dirty="0" err="1"/>
              <a:t>commons.wikimedia.org</a:t>
            </a:r>
            <a:r>
              <a:rPr lang="en-GB" dirty="0"/>
              <a:t>/wiki/File:Common_Greenshield_Lichen_-_</a:t>
            </a:r>
            <a:r>
              <a:rPr lang="en-GB" dirty="0" err="1"/>
              <a:t>Flavoparmelia_caperata</a:t>
            </a:r>
            <a:r>
              <a:rPr lang="en-GB" dirty="0"/>
              <a:t>_(39047420645).jpg</a:t>
            </a:r>
          </a:p>
          <a:p>
            <a:r>
              <a:rPr lang="en-GB" dirty="0"/>
              <a:t>https://</a:t>
            </a:r>
            <a:r>
              <a:rPr lang="en-GB" dirty="0" err="1"/>
              <a:t>commons.wikimedia.org</a:t>
            </a:r>
            <a:r>
              <a:rPr lang="en-GB" dirty="0"/>
              <a:t>/wiki/File:N2_Lichen.jpg</a:t>
            </a:r>
          </a:p>
        </p:txBody>
      </p:sp>
      <p:sp>
        <p:nvSpPr>
          <p:cNvPr id="4" name="Slide Number Placeholder 3"/>
          <p:cNvSpPr>
            <a:spLocks noGrp="1"/>
          </p:cNvSpPr>
          <p:nvPr>
            <p:ph type="sldNum" sz="quarter" idx="5"/>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2722279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a:t>
            </a:r>
            <a:r>
              <a:rPr lang="en-GB" b="0" dirty="0"/>
              <a:t>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Many aquatic invertebrate animals cannot survive in water that has been polluted or has resulted in a lowering of the oxygen concentration, so their presence or absence indicates the extent to which a body of water is polluted.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Image 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commons.wikimedia.org</a:t>
            </a:r>
            <a:r>
              <a:rPr lang="en-US" sz="1200" b="0" i="0" kern="1200" dirty="0">
                <a:solidFill>
                  <a:schemeClr val="tx1"/>
                </a:solidFill>
                <a:effectLst/>
                <a:latin typeface="+mn-lt"/>
                <a:ea typeface="+mn-ea"/>
                <a:cs typeface="+mn-cs"/>
              </a:rPr>
              <a:t>/wiki/</a:t>
            </a:r>
            <a:r>
              <a:rPr lang="en-US" sz="1200" b="0" i="0" kern="1200" dirty="0" err="1">
                <a:solidFill>
                  <a:schemeClr val="tx1"/>
                </a:solidFill>
                <a:effectLst/>
                <a:latin typeface="+mn-lt"/>
                <a:ea typeface="+mn-ea"/>
                <a:cs typeface="+mn-cs"/>
              </a:rPr>
              <a:t>File:Stonefly_nymph</a:t>
            </a:r>
            <a:r>
              <a:rPr lang="en-US" sz="1200" b="0" i="0" kern="1200" dirty="0">
                <a:solidFill>
                  <a:schemeClr val="tx1"/>
                </a:solidFill>
                <a:effectLst/>
                <a:latin typeface="+mn-lt"/>
                <a:ea typeface="+mn-ea"/>
                <a:cs typeface="+mn-cs"/>
              </a:rPr>
              <a:t>_(5787610055).</a:t>
            </a:r>
            <a:r>
              <a:rPr lang="en-US" sz="1200" b="0" i="0" kern="1200" dirty="0" err="1">
                <a:solidFill>
                  <a:schemeClr val="tx1"/>
                </a:solidFill>
                <a:effectLst/>
                <a:latin typeface="+mn-lt"/>
                <a:ea typeface="+mn-ea"/>
                <a:cs typeface="+mn-cs"/>
              </a:rPr>
              <a:t>png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commons.wikimedia.org</a:t>
            </a:r>
            <a:r>
              <a:rPr lang="en-US" sz="1200" b="0" i="0" kern="1200" dirty="0">
                <a:solidFill>
                  <a:schemeClr val="tx1"/>
                </a:solidFill>
                <a:effectLst/>
                <a:latin typeface="+mn-lt"/>
                <a:ea typeface="+mn-ea"/>
                <a:cs typeface="+mn-cs"/>
              </a:rPr>
              <a:t>/wiki/</a:t>
            </a:r>
            <a:r>
              <a:rPr lang="en-US" sz="1200" b="0" i="0" kern="1200" dirty="0" err="1">
                <a:solidFill>
                  <a:schemeClr val="tx1"/>
                </a:solidFill>
                <a:effectLst/>
                <a:latin typeface="+mn-lt"/>
                <a:ea typeface="+mn-ea"/>
                <a:cs typeface="+mn-cs"/>
              </a:rPr>
              <a:t>File:Caridina-cf-cantonensis-tiger.jpg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commons.wikimedia.org</a:t>
            </a:r>
            <a:r>
              <a:rPr lang="en-US" sz="1200" b="0" i="0" kern="1200" dirty="0">
                <a:solidFill>
                  <a:schemeClr val="tx1"/>
                </a:solidFill>
                <a:effectLst/>
                <a:latin typeface="+mn-lt"/>
                <a:ea typeface="+mn-ea"/>
                <a:cs typeface="+mn-cs"/>
              </a:rPr>
              <a:t>/wiki/</a:t>
            </a:r>
            <a:r>
              <a:rPr lang="en-US" sz="1200" b="0" i="0" kern="1200" dirty="0" err="1">
                <a:solidFill>
                  <a:schemeClr val="tx1"/>
                </a:solidFill>
                <a:effectLst/>
                <a:latin typeface="+mn-lt"/>
                <a:ea typeface="+mn-ea"/>
                <a:cs typeface="+mn-cs"/>
              </a:rPr>
              <a:t>File:Single_Bloodworm.jpg</a:t>
            </a: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https://</a:t>
            </a:r>
            <a:r>
              <a:rPr lang="en-US" sz="1200" b="0" i="0" kern="1200" dirty="0" err="1">
                <a:solidFill>
                  <a:schemeClr val="tx1"/>
                </a:solidFill>
                <a:effectLst/>
                <a:latin typeface="+mn-lt"/>
                <a:ea typeface="+mn-ea"/>
                <a:cs typeface="+mn-cs"/>
              </a:rPr>
              <a:t>commons.wikimedia.org</a:t>
            </a:r>
            <a:r>
              <a:rPr lang="en-US" sz="1200" b="0" i="0" kern="1200" dirty="0">
                <a:solidFill>
                  <a:schemeClr val="tx1"/>
                </a:solidFill>
                <a:effectLst/>
                <a:latin typeface="+mn-lt"/>
                <a:ea typeface="+mn-ea"/>
                <a:cs typeface="+mn-cs"/>
              </a:rPr>
              <a:t>/wiki/</a:t>
            </a:r>
            <a:r>
              <a:rPr lang="en-US" sz="1200" b="0" i="0" kern="1200" dirty="0" err="1">
                <a:solidFill>
                  <a:schemeClr val="tx1"/>
                </a:solidFill>
                <a:effectLst/>
                <a:latin typeface="+mn-lt"/>
                <a:ea typeface="+mn-ea"/>
                <a:cs typeface="+mn-cs"/>
              </a:rPr>
              <a:t>File:Sludge_worm</a:t>
            </a:r>
            <a:r>
              <a:rPr lang="en-US" sz="1200" b="0" i="0" kern="1200" dirty="0">
                <a:solidFill>
                  <a:schemeClr val="tx1"/>
                </a:solidFill>
                <a:effectLst/>
                <a:latin typeface="+mn-lt"/>
                <a:ea typeface="+mn-ea"/>
                <a:cs typeface="+mn-cs"/>
              </a:rPr>
              <a:t>_(265_31)_</a:t>
            </a:r>
            <a:r>
              <a:rPr lang="en-US" sz="1200" b="0" i="0" kern="1200" dirty="0" err="1">
                <a:solidFill>
                  <a:schemeClr val="tx1"/>
                </a:solidFill>
                <a:effectLst/>
                <a:latin typeface="+mn-lt"/>
                <a:ea typeface="+mn-ea"/>
                <a:cs typeface="+mn-cs"/>
              </a:rPr>
              <a:t>Total_preparation.jpg</a:t>
            </a: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25774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97703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62982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Suggested script: </a:t>
            </a:r>
            <a:r>
              <a:rPr lang="en-GB" sz="1200" dirty="0"/>
              <a:t>The table shows the concentration of sulfur dioxide in the air at different distance from a city centre. It also shows the number of species of lichen found on trees at the same distances.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r>
              <a:rPr lang="en-GB" dirty="0"/>
              <a:t>Answers are on the next slide</a:t>
            </a:r>
          </a:p>
        </p:txBody>
      </p:sp>
      <p:sp>
        <p:nvSpPr>
          <p:cNvPr id="4" name="Slide Number Placeholder 3"/>
          <p:cNvSpPr>
            <a:spLocks noGrp="1"/>
          </p:cNvSpPr>
          <p:nvPr>
            <p:ph type="sldNum" sz="quarter" idx="5"/>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3560212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effectLst/>
                <a:latin typeface="+mn-lt"/>
                <a:ea typeface="+mn-ea"/>
                <a:cs typeface="+mn-cs"/>
              </a:rPr>
              <a:t>Purpose: </a:t>
            </a:r>
            <a:r>
              <a:rPr lang="en-GB" sz="1200" i="0" kern="1200" dirty="0">
                <a:effectLst/>
                <a:latin typeface="+mn-lt"/>
                <a:ea typeface="+mn-ea"/>
                <a:cs typeface="+mn-cs"/>
              </a:rPr>
              <a:t>to assess learning from the previous lesson.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Foundation question</a:t>
            </a:r>
            <a:r>
              <a:rPr lang="en-GB" sz="1200" i="0" kern="1200" baseline="0" dirty="0">
                <a:effectLst/>
                <a:latin typeface="+mn-lt"/>
                <a:ea typeface="+mn-ea"/>
                <a:cs typeface="+mn-cs"/>
              </a:rPr>
              <a:t>: List the sources of waste water from a home.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a:t>
            </a:r>
            <a:r>
              <a:rPr lang="en-GB" sz="1200" i="0" kern="1200" baseline="0" dirty="0">
                <a:effectLst/>
                <a:latin typeface="+mn-lt"/>
                <a:ea typeface="+mn-ea"/>
                <a:cs typeface="+mn-cs"/>
              </a:rPr>
              <a:t>: toilet, washing, shower, bath, food waste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Stretch question</a:t>
            </a:r>
            <a:r>
              <a:rPr lang="en-GB" sz="1200" i="0" kern="1200" baseline="0" dirty="0">
                <a:effectLst/>
                <a:latin typeface="+mn-lt"/>
                <a:ea typeface="+mn-ea"/>
                <a:cs typeface="+mn-cs"/>
              </a:rPr>
              <a:t>: Suggest how homes could minimise the amount of waste water they produce.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dirty="0">
                <a:effectLst/>
                <a:latin typeface="+mn-lt"/>
                <a:ea typeface="+mn-ea"/>
                <a:cs typeface="+mn-cs"/>
              </a:rPr>
              <a:t>Answer</a:t>
            </a:r>
            <a:r>
              <a:rPr lang="en-GB" sz="1200" i="0" kern="1200" baseline="0" dirty="0">
                <a:effectLst/>
                <a:latin typeface="+mn-lt"/>
                <a:ea typeface="+mn-ea"/>
                <a:cs typeface="+mn-cs"/>
              </a:rPr>
              <a:t>: use shower water to flush toilets, reducing shower time, minimising loads of washing etc</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i="0" kern="1200" baseline="0" dirty="0">
              <a:effectLst/>
              <a:latin typeface="+mn-lt"/>
              <a:ea typeface="+mn-ea"/>
              <a:cs typeface="+mn-cs"/>
            </a:endParaRPr>
          </a:p>
        </p:txBody>
      </p:sp>
      <p:sp>
        <p:nvSpPr>
          <p:cNvPr id="4" name="Slide Number Placeholder 3"/>
          <p:cNvSpPr>
            <a:spLocks noGrp="1"/>
          </p:cNvSpPr>
          <p:nvPr>
            <p:ph type="sldNum" sz="quarter" idx="5"/>
          </p:nvPr>
        </p:nvSpPr>
        <p:spPr/>
        <p:txBody>
          <a:bodyPr/>
          <a:lstStyle/>
          <a:p>
            <a:fld id="{0B7C1065-6FAC-EB47-82DC-34C50BE3F4B9}" type="slidenum">
              <a:rPr lang="en-US" smtClean="0"/>
              <a:t>2</a:t>
            </a:fld>
            <a:endParaRPr lang="en-US"/>
          </a:p>
        </p:txBody>
      </p:sp>
    </p:spTree>
    <p:extLst>
      <p:ext uri="{BB962C8B-B14F-4D97-AF65-F5344CB8AC3E}">
        <p14:creationId xmlns:p14="http://schemas.microsoft.com/office/powerpoint/2010/main" val="2241197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Purpose: </a:t>
            </a:r>
            <a:r>
              <a:rPr lang="en-GB" b="0" dirty="0"/>
              <a:t>practice application of</a:t>
            </a:r>
            <a:r>
              <a:rPr lang="en-GB" dirty="0"/>
              <a:t> new information – news article about the effect of more antibacterial substances being washed down drains, which is very relevant in the covid climate. </a:t>
            </a:r>
          </a:p>
          <a:p>
            <a:endParaRPr lang="en-GB" dirty="0"/>
          </a:p>
          <a:p>
            <a:pPr marL="0" indent="0">
              <a:buFont typeface="Arial" panose="020B0604020202020204" pitchFamily="34" charset="0"/>
              <a:buNone/>
            </a:pPr>
            <a:r>
              <a:rPr lang="en-US" b="1" dirty="0"/>
              <a:t>Alternative activities:</a:t>
            </a:r>
            <a:endParaRPr lang="en-US" dirty="0"/>
          </a:p>
          <a:p>
            <a:pPr marL="0" indent="0">
              <a:buFont typeface="Arial" panose="020B0604020202020204" pitchFamily="34" charset="0"/>
              <a:buNone/>
            </a:pPr>
            <a:r>
              <a:rPr lang="en-US" dirty="0"/>
              <a:t>1. Where does human waste go?</a:t>
            </a:r>
          </a:p>
          <a:p>
            <a:pPr marL="0" indent="0">
              <a:buFont typeface="Arial" panose="020B0604020202020204" pitchFamily="34" charset="0"/>
              <a:buNone/>
            </a:pPr>
            <a:r>
              <a:rPr lang="en-US" dirty="0"/>
              <a:t>Pupils rarely think about where toilet waste actually goes, so this can be really interesting for them to think about! </a:t>
            </a:r>
          </a:p>
          <a:p>
            <a:pPr marL="0" indent="0">
              <a:buFont typeface="Arial" panose="020B0604020202020204" pitchFamily="34" charset="0"/>
              <a:buNone/>
            </a:pPr>
            <a:r>
              <a:rPr lang="en-US" dirty="0"/>
              <a:t>National Geographic link: </a:t>
            </a:r>
          </a:p>
          <a:p>
            <a:pPr marL="0" indent="0">
              <a:buFont typeface="Arial" panose="020B0604020202020204" pitchFamily="34" charset="0"/>
              <a:buNone/>
            </a:pPr>
            <a:r>
              <a:rPr lang="en-US" dirty="0"/>
              <a:t>https://</a:t>
            </a:r>
            <a:r>
              <a:rPr lang="en-US" dirty="0" err="1"/>
              <a:t>www.youtube.com</a:t>
            </a:r>
            <a:r>
              <a:rPr lang="en-US" dirty="0"/>
              <a:t>/</a:t>
            </a:r>
            <a:r>
              <a:rPr lang="en-US" dirty="0" err="1"/>
              <a:t>watch?v</a:t>
            </a:r>
            <a:r>
              <a:rPr lang="en-US" dirty="0"/>
              <a:t>=YW6GBciRHLg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2. The Whitechapel fatberg from 2018 is now in the museum of London and the website has some great (disgusting) pictures and a lot of background information:</a:t>
            </a:r>
          </a:p>
          <a:p>
            <a:pPr marL="0" indent="0">
              <a:buFont typeface="Arial" panose="020B0604020202020204" pitchFamily="34" charset="0"/>
              <a:buNone/>
            </a:pPr>
            <a:r>
              <a:rPr lang="en-US" dirty="0"/>
              <a:t>https://</a:t>
            </a:r>
            <a:r>
              <a:rPr lang="en-US" dirty="0" err="1"/>
              <a:t>www.museumoflondon.org.uk</a:t>
            </a:r>
            <a:r>
              <a:rPr lang="en-US" dirty="0"/>
              <a:t>/discover/exhibiting-fatberg-monster-</a:t>
            </a:r>
            <a:r>
              <a:rPr lang="en-US" dirty="0" err="1"/>
              <a:t>whitechapel</a:t>
            </a:r>
            <a:endParaRPr lang="en-US" dirty="0"/>
          </a:p>
          <a:p>
            <a:pPr marL="0" indent="0">
              <a:buFont typeface="Arial" panose="020B0604020202020204" pitchFamily="34" charset="0"/>
              <a:buNone/>
            </a:pPr>
            <a:r>
              <a:rPr lang="en-US" dirty="0"/>
              <a:t>This can form the basis of an interesting discussion on the causes – you may want to compare it to LDL cholesterol in blood vessels, modelling the effect this has on the ‘body’ (i.e. the city). </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3. What is ecological sanitation and how can it be useful? Using waste as </a:t>
            </a:r>
            <a:r>
              <a:rPr lang="en-US" dirty="0" err="1"/>
              <a:t>fertiliser</a:t>
            </a:r>
            <a:r>
              <a:rPr lang="en-US" dirty="0"/>
              <a:t> to promote reforestation in Haiti:</a:t>
            </a:r>
          </a:p>
          <a:p>
            <a:pPr marL="0" indent="0">
              <a:buFont typeface="Arial" panose="020B0604020202020204" pitchFamily="34" charset="0"/>
              <a:buNone/>
            </a:pPr>
            <a:r>
              <a:rPr lang="en-US" dirty="0"/>
              <a:t>https://</a:t>
            </a:r>
            <a:r>
              <a:rPr lang="en-US" dirty="0" err="1"/>
              <a:t>www.youtube.com</a:t>
            </a:r>
            <a:r>
              <a:rPr lang="en-US" dirty="0"/>
              <a:t>/</a:t>
            </a:r>
            <a:r>
              <a:rPr lang="en-US" dirty="0" err="1"/>
              <a:t>watch?v</a:t>
            </a:r>
            <a:r>
              <a:rPr lang="en-US" dirty="0"/>
              <a:t>=jmV_zyBJ3Z8</a:t>
            </a:r>
          </a:p>
          <a:p>
            <a:endParaRPr lang="en-GB" dirty="0"/>
          </a:p>
        </p:txBody>
      </p:sp>
      <p:sp>
        <p:nvSpPr>
          <p:cNvPr id="4" name="Slide Number Placeholder 3"/>
          <p:cNvSpPr>
            <a:spLocks noGrp="1"/>
          </p:cNvSpPr>
          <p:nvPr>
            <p:ph type="sldNum" sz="quarter" idx="5"/>
          </p:nvPr>
        </p:nvSpPr>
        <p:spPr/>
        <p:txBody>
          <a:bodyPr/>
          <a:lstStyle/>
          <a:p>
            <a:fld id="{4B7F327E-D879-4193-B0D7-BEE89950DB5C}" type="slidenum">
              <a:rPr lang="en-GB" smtClean="0"/>
              <a:t>21</a:t>
            </a:fld>
            <a:endParaRPr lang="en-GB"/>
          </a:p>
        </p:txBody>
      </p:sp>
    </p:spTree>
    <p:extLst>
      <p:ext uri="{BB962C8B-B14F-4D97-AF65-F5344CB8AC3E}">
        <p14:creationId xmlns:p14="http://schemas.microsoft.com/office/powerpoint/2010/main" val="2167683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baseline="0" dirty="0"/>
              <a:t>Q1. Answer: B</a:t>
            </a:r>
          </a:p>
          <a:p>
            <a:pPr marL="0" indent="0">
              <a:buNone/>
            </a:pPr>
            <a:r>
              <a:rPr lang="en-GB" b="0" baseline="0" dirty="0"/>
              <a:t>If students answer A or C, they have not identified the relationship between population size and amount of waste. </a:t>
            </a:r>
            <a:r>
              <a:rPr lang="en-GB" b="0" i="1" baseline="0" dirty="0"/>
              <a:t>To fix-it, it may be useful to use the analogy of doubling the number of students in a school. When the number of students doubles the amount of waste (food waste, paper etc) will also double.  </a:t>
            </a:r>
            <a:endParaRPr lang="en-GB" b="0" baseline="0" dirty="0"/>
          </a:p>
          <a:p>
            <a:pPr marL="0" indent="0">
              <a:buNone/>
            </a:pPr>
            <a:r>
              <a:rPr lang="en-GB" b="1" baseline="0" dirty="0"/>
              <a:t>Q2. Answer: A</a:t>
            </a:r>
          </a:p>
          <a:p>
            <a:pPr fontAlgn="base"/>
            <a:r>
              <a:rPr lang="en-GB" b="0" baseline="0" dirty="0"/>
              <a:t>If students answer B or C, they have confused cause and effect, so the error is most likely due to this misunderstanding rather than content.</a:t>
            </a:r>
            <a:r>
              <a:rPr lang="en-GB" b="0" i="1" baseline="0" dirty="0"/>
              <a:t> To fix-it, you could describe other cause and effect examples </a:t>
            </a:r>
            <a:r>
              <a:rPr lang="en-GB" b="0" i="1" baseline="0" dirty="0" err="1"/>
              <a:t>eg</a:t>
            </a:r>
            <a:r>
              <a:rPr lang="en-GB" b="0" i="1" baseline="0" dirty="0"/>
              <a:t> what is the consequence if you don’t do your homework? </a:t>
            </a:r>
            <a:r>
              <a:rPr lang="en-US" sz="1200" b="0" i="1" kern="1200" dirty="0">
                <a:solidFill>
                  <a:schemeClr val="tx1"/>
                </a:solidFill>
                <a:effectLst/>
                <a:latin typeface="+mn-lt"/>
                <a:ea typeface="+mn-ea"/>
                <a:cs typeface="+mn-cs"/>
              </a:rPr>
              <a:t>To find the effect, ask yourself: “What happened?” To find the cause, ask yourself: “Why did it happen?” Cause: didn’t do homework. Effect/consequence: school sanction. </a:t>
            </a:r>
            <a:endParaRPr lang="en-GB" dirty="0"/>
          </a:p>
          <a:p>
            <a:pPr marL="0" indent="0">
              <a:buNone/>
            </a:pPr>
            <a:r>
              <a:rPr lang="en-GB" b="1" dirty="0"/>
              <a:t>Q3.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dirty="0"/>
              <a:t>If students answer A, they have the misconception that pollution must kill a organism. If they answer C, they have misunderstood either pollution or biodiversity. </a:t>
            </a:r>
            <a:r>
              <a:rPr lang="en-GB" b="0" i="1" baseline="0" dirty="0"/>
              <a:t>To fix-it, use an example where pollution does not directly kill the organism that ingests it but where bioaccumulation happens in a food chain. For example DDT (insecticide) can build up in a food chain and affect birds of prey at the top of the food chain even though they are not the ones who directly eat it. </a:t>
            </a:r>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22</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Big Idea: Organisms are Interdependent</a:t>
            </a:r>
          </a:p>
          <a:p>
            <a:r>
              <a:rPr lang="en-US" dirty="0"/>
              <a:t>Pupils have previously learnt about biodiversity and the effects humans have on organisms around them. This lessons focusses on pollution; the different types and what humans could do to reduce pollution. </a:t>
            </a:r>
          </a:p>
          <a:p>
            <a:endParaRPr lang="en-US" b="1" dirty="0"/>
          </a:p>
          <a:p>
            <a:r>
              <a:rPr lang="en-US" b="1" dirty="0"/>
              <a:t>Suggested Hook: </a:t>
            </a:r>
            <a:endParaRPr lang="en-US" b="1" dirty="0">
              <a:cs typeface="Calibri"/>
            </a:endParaRPr>
          </a:p>
          <a:p>
            <a:r>
              <a:rPr lang="en-GB" i="1" dirty="0"/>
              <a:t>What is pollution?</a:t>
            </a:r>
            <a:r>
              <a:rPr lang="en-GB" b="1" i="1" dirty="0"/>
              <a:t> Some examples are air pollution including emissions from cars and aeroplanes, water pollution from industry, homes and farms and land pollution including landfill. There may be many answers particularly linked to the picture of the turtle on the screen which would link in with water pollution. </a:t>
            </a:r>
            <a:r>
              <a:rPr lang="en-GB" b="0" i="0" dirty="0"/>
              <a:t>Today we are going to look at different types of pollution. It is easy to think that pollution is a problem caused by big industries pumping chemicals into the air or sea- we have all seen these kinds of images. However, all humans contribute to pollution and some of this can be difficult to see. Let’s look at the different types of pollution, how scientists identify pollution levels and then importantly how we can and should reduce different types of pollution. </a:t>
            </a:r>
            <a:endParaRPr lang="en-GB" i="1" dirty="0"/>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be edited depending on class need. </a:t>
            </a:r>
          </a:p>
        </p:txBody>
      </p:sp>
      <p:sp>
        <p:nvSpPr>
          <p:cNvPr id="4" name="Slide Number Placeholder 3"/>
          <p:cNvSpPr>
            <a:spLocks noGrp="1"/>
          </p:cNvSpPr>
          <p:nvPr>
            <p:ph type="sldNum" sz="quarter" idx="5"/>
          </p:nvPr>
        </p:nvSpPr>
        <p:spPr/>
        <p:txBody>
          <a:bodyPr/>
          <a:lstStyle/>
          <a:p>
            <a:fld id="{4B7F327E-D879-4193-B0D7-BEE89950DB5C}" type="slidenum">
              <a:rPr lang="en-GB" smtClean="0"/>
              <a:t>4</a:t>
            </a:fld>
            <a:endParaRPr lang="en-GB"/>
          </a:p>
        </p:txBody>
      </p:sp>
    </p:spTree>
    <p:extLst>
      <p:ext uri="{BB962C8B-B14F-4D97-AF65-F5344CB8AC3E}">
        <p14:creationId xmlns:p14="http://schemas.microsoft.com/office/powerpoint/2010/main" val="4136404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spend time on any gaps identified in previous learning</a:t>
            </a:r>
            <a:r>
              <a:rPr lang="en-GB" baseline="0" dirty="0"/>
              <a:t> from exit ticket feedback.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b="1" dirty="0"/>
              <a:t>Suggested</a:t>
            </a:r>
            <a:r>
              <a:rPr lang="en-GB" b="1" baseline="0" dirty="0"/>
              <a:t> guidance based on previous exit ticket: </a:t>
            </a:r>
          </a:p>
          <a:p>
            <a:pPr marL="0" indent="0">
              <a:buNone/>
            </a:pPr>
            <a:r>
              <a:rPr lang="en-GB" b="1" baseline="0" dirty="0"/>
              <a:t>Q1. Answer: B</a:t>
            </a:r>
          </a:p>
          <a:p>
            <a:pPr marL="0" indent="0">
              <a:buNone/>
            </a:pPr>
            <a:r>
              <a:rPr lang="en-GB" b="0" baseline="0" dirty="0"/>
              <a:t>If students answer A or C, they have selected a way to maintain biodiversity, they may have fallen for the breeding programme. </a:t>
            </a:r>
            <a:r>
              <a:rPr lang="en-GB" b="0" i="1" baseline="0" dirty="0"/>
              <a:t>To fix-it briefly ask pupils what selective breeding means. Selecting for a genetic trait will reduce variation so reduce biodiversity. Breeding programmes that are for endangered species are different to selective breeding programmes. </a:t>
            </a:r>
            <a:endParaRPr lang="en-GB" b="0" baseline="0" dirty="0"/>
          </a:p>
          <a:p>
            <a:pPr marL="0" indent="0">
              <a:buNone/>
            </a:pPr>
            <a:r>
              <a:rPr lang="en-GB" b="1" baseline="0" dirty="0"/>
              <a:t>Q2. Answer: C</a:t>
            </a:r>
          </a:p>
          <a:p>
            <a:pPr marL="0" indent="0">
              <a:buNone/>
            </a:pPr>
            <a:r>
              <a:rPr lang="en-GB" b="0" baseline="0" dirty="0"/>
              <a:t>If students answer A, they may have the misconception that hedgerows are crops, rather than a way to increase biodiversity by providing habitats for animals. If they answer B, this suggests a confusion of why hedges were originally removed as compared to growing them to increase biodiversity. </a:t>
            </a:r>
            <a:r>
              <a:rPr lang="en-GB" b="0" i="1" baseline="0" dirty="0"/>
              <a:t>To fix-it model a hedgerow on the board and ask pupils to explain why it would increase biodiversity- new species of plants and new habitats for insects and small animals. </a:t>
            </a:r>
            <a:endParaRPr lang="en-GB" b="0" baseline="0" dirty="0"/>
          </a:p>
          <a:p>
            <a:pPr marL="0" indent="0">
              <a:buNone/>
            </a:pPr>
            <a:r>
              <a:rPr lang="en-GB" b="1" baseline="0" dirty="0"/>
              <a:t>Q3. Answer: A</a:t>
            </a:r>
          </a:p>
          <a:p>
            <a:pPr marL="0" indent="0">
              <a:buNone/>
            </a:pPr>
            <a:r>
              <a:rPr lang="en-GB" b="0" baseline="0" dirty="0"/>
              <a:t>If students answer A or B, they have not identified a way to increase biodiversity. </a:t>
            </a:r>
            <a:r>
              <a:rPr lang="en-GB" b="0" i="1" baseline="0" dirty="0"/>
              <a:t>To fix-it they may find it useful to be given more statements and sort these into increase/decrease biodiversity, similar to the question on the worksheet for this lesson. You may also want to get them to explain their reasoning for sorting statements so you can further identify where their misconceptions lie. Most likely they have chosen B and assumed that another species is always going to increase biodiversity – it may be useful to illustrate with a food web how this may not always be the case (e.g. where a stronger competitor outcompetes another and causes the weaker species to become endangered and decreases the amount of resources/food available). </a:t>
            </a:r>
          </a:p>
          <a:p>
            <a:endParaRPr lang="en-GB" b="0" baseline="0" dirty="0"/>
          </a:p>
          <a:p>
            <a:endParaRPr lang="en-GB" b="0" baseline="0" dirty="0"/>
          </a:p>
          <a:p>
            <a:endParaRPr lang="en-GB" dirty="0"/>
          </a:p>
        </p:txBody>
      </p:sp>
      <p:sp>
        <p:nvSpPr>
          <p:cNvPr id="4" name="Slide Number Placeholder 3"/>
          <p:cNvSpPr>
            <a:spLocks noGrp="1"/>
          </p:cNvSpPr>
          <p:nvPr>
            <p:ph type="sldNum" sz="quarter" idx="10"/>
          </p:nvPr>
        </p:nvSpPr>
        <p:spPr/>
        <p:txBody>
          <a:bodyPr/>
          <a:lstStyle/>
          <a:p>
            <a:fld id="{4B7F327E-D879-4193-B0D7-BEE89950DB5C}" type="slidenum">
              <a:rPr lang="en-GB" smtClean="0"/>
              <a:t>5</a:t>
            </a:fld>
            <a:endParaRPr lang="en-GB"/>
          </a:p>
        </p:txBody>
      </p:sp>
    </p:spTree>
    <p:extLst>
      <p:ext uri="{BB962C8B-B14F-4D97-AF65-F5344CB8AC3E}">
        <p14:creationId xmlns:p14="http://schemas.microsoft.com/office/powerpoint/2010/main" val="2611762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a:t>
            </a:r>
            <a:r>
              <a:rPr lang="en-GB" b="0" dirty="0"/>
              <a:t>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human population has been rising exponentially for the last century and is currently, approximately 7.7 billion!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means there is more demand for resources (food, clean water, shelter etc) which causes various problems in society. </a:t>
            </a:r>
            <a:r>
              <a:rPr lang="en-GB" b="0" i="1" dirty="0"/>
              <a:t>How do you think this increase in demand for resources affects the waste that humans produce?</a:t>
            </a:r>
            <a:r>
              <a:rPr lang="en-GB" b="0" dirty="0"/>
              <a:t> </a:t>
            </a:r>
            <a:r>
              <a:rPr lang="en-GB" b="1" i="1" dirty="0"/>
              <a:t>Increased population using more resources means that more waste is produced</a:t>
            </a:r>
            <a:r>
              <a:rPr lang="en-GB"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waste can be detrimental to the environment if not treated properly as pollution is gets worse when waste is not dealt with properly.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There are three main categories of pollution: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Air pollution comes from lots of industrial processes where smoke is released, containing carbon dioxide and </a:t>
            </a:r>
            <a:r>
              <a:rPr lang="en-GB" b="0" dirty="0" err="1"/>
              <a:t>sulfur</a:t>
            </a:r>
            <a:r>
              <a:rPr lang="en-GB" b="0" dirty="0"/>
              <a:t> dioxide amongst other things. </a:t>
            </a:r>
            <a:r>
              <a:rPr lang="en-GB" b="0" i="1" dirty="0"/>
              <a:t>Where else do you think air pollution comes from? </a:t>
            </a:r>
            <a:r>
              <a:rPr lang="en-GB" b="1" i="1" dirty="0"/>
              <a:t>Transport (cars, aeroplanes etc), any burning of fossil fuels e.g. wood burning fires. </a:t>
            </a:r>
            <a:r>
              <a:rPr lang="en-GB" b="0" dirty="0"/>
              <a:t>Cars used to produce lots of air pollution, although catalytic converters have reduced the quantity of toxic gases (e.g. carbon monoxide) by converting them into less toxic pollutants. </a:t>
            </a:r>
            <a:r>
              <a:rPr lang="en-GB" b="0" i="1" dirty="0"/>
              <a:t>What about electric cars? </a:t>
            </a:r>
            <a:r>
              <a:rPr lang="en-GB" b="1" i="1" dirty="0"/>
              <a:t>Electric cars do not produce air pollution themselves as they are not burning fuel however if the electricity used comes from a power station that does burn fossil fuels then air pollution is still being generated somewhere (although this will be to a far lesser extent than using petrol/diesel)!</a:t>
            </a:r>
            <a:endParaRPr lang="en-GB" b="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Pollution also applies to land pollution, such as filling up landfill sites, which is removing habitats for some animals and plants.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b="0" dirty="0"/>
              <a:t>Water pollution is mainly caused by lack of sewage treatment and eutrophication of fertilisers, which you may have learnt about in Geography. Water pollution can spread toxicity through food chains as it is absorbed by producers and then passed on to consumers.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Does pollution always kill animals? </a:t>
            </a:r>
            <a:r>
              <a:rPr lang="en-GB" b="1" i="1" dirty="0"/>
              <a:t>No. </a:t>
            </a:r>
            <a:r>
              <a:rPr lang="en-GB" b="0" dirty="0"/>
              <a:t>A common misconception here is that pollution always directly kills animals which is not the case – it may sometimes (e.g. toxic sewage killing aquatic life) but more often it damages their habitat or food source. Another misconception is that pollution universally affects all species equally, which is also not the case – some species are much more susceptible and some are much more resistant.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(there is a huge amount of further reading on this subject that more able pupils may be interested in. A good summary and place to start research is </a:t>
            </a:r>
            <a:r>
              <a:rPr lang="en-GB" dirty="0">
                <a:hlinkClick r:id="rId3"/>
              </a:rPr>
              <a:t>http://www.unece.org/environmental-policy/conventions/envlrtapwelcome/cross-sectoral-linkages/air-pollution-ecosystems-and-biodiversity.html</a:t>
            </a:r>
            <a:r>
              <a:rPr lang="en-GB" dirty="0"/>
              <a: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dirty="0">
                <a:solidFill>
                  <a:schemeClr val="tx1"/>
                </a:solidFill>
                <a:effectLst/>
                <a:latin typeface="+mn-lt"/>
                <a:ea typeface="+mn-ea"/>
                <a:cs typeface="+mn-cs"/>
              </a:rPr>
              <a:t>Guidance: </a:t>
            </a:r>
            <a:r>
              <a:rPr lang="en-GB" b="0" dirty="0"/>
              <a:t>Humans also have a greater quality of life than ever before, including a consumer culture, which can make for an interesting debate about what resources are truly necessary.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panose="020B0502020202020204" pitchFamily="34" charset="0"/>
              </a:rPr>
              <a:t>Linking back to human effects on biodiversity - pollution can be extremely harmful to plants and animals (misconception is that pollution always kills organisms immediately, rather than being absorbed into food chains for example).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panose="020B0502020202020204" pitchFamily="34" charset="0"/>
              </a:rPr>
              <a:t>In terms of human health, air pollution is set to overtake poor water sanitation as a leading cause of death in humans.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Century Gothic" panose="020B0502020202020204" pitchFamily="34" charset="0"/>
              </a:rPr>
              <a:t>It could be interesting to talk further about electric vehicles in big cities especially if pupils live in a big city. Air pollution may still be generated at the power plant but if this is far away from a city then the air quality of the city will not be affected therefore electric cars would be a good thing.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Images from </a:t>
            </a:r>
            <a:r>
              <a:rPr lang="en-GB" b="0" dirty="0" err="1"/>
              <a:t>pixabay</a:t>
            </a: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6</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a:t>
            </a:r>
            <a:r>
              <a:rPr lang="en-GB" b="0" dirty="0"/>
              <a:t>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In many parts of the world open sewers run into streams and rivers, where humans obtain water from, thereby causing severe illness through contaminated water. Much waste water comes from sewage however it is good to remember that waste water also includes water </a:t>
            </a:r>
            <a:r>
              <a:rPr lang="en-US" b="0" dirty="0"/>
              <a:t>that is used for household activities (showering, washing machines, sinks </a:t>
            </a:r>
            <a:r>
              <a:rPr lang="en-US" b="0" dirty="0" err="1"/>
              <a:t>etc</a:t>
            </a:r>
            <a:r>
              <a:rPr lang="en-US" b="0" dirty="0"/>
              <a:t>). </a:t>
            </a:r>
            <a:r>
              <a:rPr lang="en-GB" b="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In order to prevent waste water from entering and polluting clean water sources the waste water must be removed and treated. This is done in 4 stages.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first two stages are the physical water treatments. Screening (could link this back to filtration in separation techniques from C1.3) and sedimentation are used to remove any solids from the water using filtration.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Sludge is then treated with bacteria (could link to unicellular organisms knowledge from B1.1) so that it can be broken down safely.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The effluent is treated with bacteria and then chemicals to ensure the water is clean and safe to 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guidance: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shows an arial view of a water treatment plant.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is covered in much greater detail in C3.3 so for this unit pupils only need to have a basic understanding.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Image from </a:t>
            </a:r>
            <a:r>
              <a:rPr lang="en-GB" b="0" dirty="0" err="1"/>
              <a:t>pixabay</a:t>
            </a:r>
            <a:endParaRPr lang="en-GB" b="0" dirty="0"/>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4266803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b="0" dirty="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Type of exposition: </a:t>
            </a:r>
            <a:r>
              <a:rPr lang="en-GB" b="0" dirty="0"/>
              <a:t>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dirty="0"/>
              <a:t>What happens if waste water from farms gets into rivers or streams? </a:t>
            </a:r>
            <a:r>
              <a:rPr lang="en-GB" b="1" i="1" dirty="0"/>
              <a:t>Pupils will likely answer that chemicals from the farm will kill organisms in the water. This is not always true and instead the process of eutrophication often happens.</a:t>
            </a:r>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Some farmers use too many fertilisers to promote growth of their crops, which can run off fields during periods of heavy rain, which then gets streams and rivers leading to </a:t>
            </a:r>
            <a:r>
              <a:rPr lang="en-GB" sz="1200" b="1" i="0" kern="1200" dirty="0">
                <a:solidFill>
                  <a:schemeClr val="tx1"/>
                </a:solidFill>
                <a:effectLst/>
                <a:latin typeface="+mn-lt"/>
                <a:ea typeface="+mn-ea"/>
                <a:cs typeface="+mn-cs"/>
              </a:rPr>
              <a:t>eutrophication</a:t>
            </a:r>
            <a:r>
              <a:rPr lang="en-GB" sz="1200" b="0" i="0" kern="1200" dirty="0">
                <a:solidFill>
                  <a:schemeClr val="tx1"/>
                </a:solidFill>
                <a:effectLst/>
                <a:latin typeface="+mn-lt"/>
                <a:ea typeface="+mn-ea"/>
                <a:cs typeface="+mn-cs"/>
              </a:rPr>
              <a:t>. </a:t>
            </a:r>
          </a:p>
          <a:p>
            <a:r>
              <a:rPr lang="en-GB" sz="1200" b="0" i="0" kern="1200" dirty="0">
                <a:solidFill>
                  <a:schemeClr val="tx1"/>
                </a:solidFill>
                <a:effectLst/>
                <a:latin typeface="+mn-lt"/>
                <a:ea typeface="+mn-ea"/>
                <a:cs typeface="+mn-cs"/>
              </a:rPr>
              <a:t>Eutrophication happens in these stages:</a:t>
            </a:r>
          </a:p>
          <a:p>
            <a:r>
              <a:rPr lang="en-GB" sz="1200" b="0" i="0" kern="1200" dirty="0">
                <a:solidFill>
                  <a:schemeClr val="tx1"/>
                </a:solidFill>
                <a:effectLst/>
                <a:latin typeface="+mn-lt"/>
                <a:ea typeface="+mn-ea"/>
                <a:cs typeface="+mn-cs"/>
              </a:rPr>
              <a:t>1- Fertiliser applied to crops</a:t>
            </a:r>
          </a:p>
          <a:p>
            <a:r>
              <a:rPr lang="en-GB" sz="1200" b="0" i="0" kern="1200" dirty="0">
                <a:solidFill>
                  <a:schemeClr val="tx1"/>
                </a:solidFill>
                <a:effectLst/>
                <a:latin typeface="+mn-lt"/>
                <a:ea typeface="+mn-ea"/>
                <a:cs typeface="+mn-cs"/>
              </a:rPr>
              <a:t>2/3- Fertilisers from farmers’ fields can leach into lakes, rivers streams etc. </a:t>
            </a:r>
          </a:p>
          <a:p>
            <a:r>
              <a:rPr lang="en-GB" sz="1200" b="0" i="0" kern="1200" dirty="0">
                <a:solidFill>
                  <a:schemeClr val="tx1"/>
                </a:solidFill>
                <a:effectLst/>
                <a:latin typeface="+mn-lt"/>
                <a:ea typeface="+mn-ea"/>
                <a:cs typeface="+mn-cs"/>
              </a:rPr>
              <a:t>4- The fertilisers which are rich in nutrients (nitrates and phosphates) can cause a rapid, explosive growth in plants and algae in the water </a:t>
            </a:r>
          </a:p>
          <a:p>
            <a:r>
              <a:rPr lang="en-GB" sz="1200" b="0" i="0" kern="1200" dirty="0">
                <a:solidFill>
                  <a:schemeClr val="tx1"/>
                </a:solidFill>
                <a:effectLst/>
                <a:latin typeface="+mn-lt"/>
                <a:ea typeface="+mn-ea"/>
                <a:cs typeface="+mn-cs"/>
              </a:rPr>
              <a:t>5- These plants and algae block sunlight from any plants beneath them. This means plants underneath cannot photosynthesise to survive and do not produce oxygen</a:t>
            </a:r>
          </a:p>
          <a:p>
            <a:r>
              <a:rPr lang="en-GB" sz="1200" b="0" i="0" kern="1200" dirty="0">
                <a:solidFill>
                  <a:schemeClr val="tx1"/>
                </a:solidFill>
                <a:effectLst/>
                <a:latin typeface="+mn-lt"/>
                <a:ea typeface="+mn-ea"/>
                <a:cs typeface="+mn-cs"/>
              </a:rPr>
              <a:t>6/7- The plants and organisms in the water die, decomposers (bacteria) break them down. Increased numbers of decomposers use up any remaining oxygen in the water </a:t>
            </a:r>
          </a:p>
          <a:p>
            <a:r>
              <a:rPr lang="en-GB" sz="1200" b="0" i="0" kern="1200" dirty="0">
                <a:solidFill>
                  <a:schemeClr val="tx1"/>
                </a:solidFill>
                <a:effectLst/>
                <a:latin typeface="+mn-lt"/>
                <a:ea typeface="+mn-ea"/>
                <a:cs typeface="+mn-cs"/>
              </a:rPr>
              <a:t>8- </a:t>
            </a:r>
            <a:r>
              <a:rPr lang="en-US" sz="1200" b="0" i="0" kern="1200" dirty="0">
                <a:solidFill>
                  <a:schemeClr val="tx1"/>
                </a:solidFill>
                <a:effectLst/>
                <a:latin typeface="+mn-lt"/>
                <a:ea typeface="+mn-ea"/>
                <a:cs typeface="+mn-cs"/>
              </a:rPr>
              <a:t>Finally, water that is completely depleted of oxygen becomes a dead zone and can no longer support life</a:t>
            </a:r>
          </a:p>
          <a:p>
            <a:endParaRPr lang="en-US"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Image source</a:t>
            </a:r>
          </a:p>
          <a:p>
            <a:r>
              <a:rPr lang="en-GB" sz="1200" b="0" i="0" kern="1200" dirty="0">
                <a:solidFill>
                  <a:schemeClr val="tx1"/>
                </a:solidFill>
                <a:effectLst/>
                <a:latin typeface="+mn-lt"/>
                <a:ea typeface="+mn-ea"/>
                <a:cs typeface="+mn-cs"/>
              </a:rPr>
              <a:t>https://</a:t>
            </a:r>
            <a:r>
              <a:rPr lang="en-GB" sz="1200" b="0" i="0" kern="1200" dirty="0" err="1">
                <a:solidFill>
                  <a:schemeClr val="tx1"/>
                </a:solidFill>
                <a:effectLst/>
                <a:latin typeface="+mn-lt"/>
                <a:ea typeface="+mn-ea"/>
                <a:cs typeface="+mn-cs"/>
              </a:rPr>
              <a:t>commons.wikimedia.org</a:t>
            </a:r>
            <a:r>
              <a:rPr lang="en-GB" sz="1200" b="0" i="0" kern="1200" dirty="0">
                <a:solidFill>
                  <a:schemeClr val="tx1"/>
                </a:solidFill>
                <a:effectLst/>
                <a:latin typeface="+mn-lt"/>
                <a:ea typeface="+mn-ea"/>
                <a:cs typeface="+mn-cs"/>
              </a:rPr>
              <a:t>/wiki/</a:t>
            </a:r>
            <a:r>
              <a:rPr lang="en-GB" sz="1200" b="0" i="0" kern="1200" dirty="0" err="1">
                <a:solidFill>
                  <a:schemeClr val="tx1"/>
                </a:solidFill>
                <a:effectLst/>
                <a:latin typeface="+mn-lt"/>
                <a:ea typeface="+mn-ea"/>
                <a:cs typeface="+mn-cs"/>
              </a:rPr>
              <a:t>File:Eutrophicationmodel.svg</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1233775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review of new information. </a:t>
            </a:r>
          </a:p>
          <a:p>
            <a:endParaRPr lang="en-GB" dirty="0"/>
          </a:p>
          <a:p>
            <a:r>
              <a:rPr lang="en-GB" b="1" dirty="0"/>
              <a:t>Suggested guidance: </a:t>
            </a:r>
            <a:r>
              <a:rPr lang="en-GB" dirty="0"/>
              <a:t>Use MWBs/writing in books. Cold call or snowball questioning to develop best possible answers. Ensure that answers that are not completely correct are challenged</a:t>
            </a:r>
          </a:p>
          <a:p>
            <a:endParaRPr lang="en-GB" b="0"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506375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1461737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297817692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1757062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658609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88021606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548526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84686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3936484515"/>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738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759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89643056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18437927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97226528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4131687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10361181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29152401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40204328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99652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8878624"/>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3" r:id="rId17"/>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4.tiff"/><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16851" y="135496"/>
            <a:ext cx="10620000" cy="720000"/>
          </a:xfrm>
        </p:spPr>
        <p:txBody>
          <a:bodyPr/>
          <a:lstStyle/>
          <a:p>
            <a:r>
              <a:rPr lang="en-US" dirty="0">
                <a:latin typeface="Century Gothic" panose="020B0502020202020204" pitchFamily="34" charset="0"/>
              </a:rPr>
              <a:t>Can you explain the difference between these types of pollution?</a:t>
            </a:r>
          </a:p>
        </p:txBody>
      </p:sp>
      <p:sp>
        <p:nvSpPr>
          <p:cNvPr id="5" name="TextBox 4">
            <a:extLst>
              <a:ext uri="{FF2B5EF4-FFF2-40B4-BE49-F238E27FC236}">
                <a16:creationId xmlns:a16="http://schemas.microsoft.com/office/drawing/2014/main" id="{EE23E189-4F40-E84E-BF13-3786EF9E30C0}"/>
              </a:ext>
            </a:extLst>
          </p:cNvPr>
          <p:cNvSpPr txBox="1"/>
          <p:nvPr/>
        </p:nvSpPr>
        <p:spPr>
          <a:xfrm>
            <a:off x="2860661" y="1486255"/>
            <a:ext cx="4810805" cy="1015663"/>
          </a:xfrm>
          <a:prstGeom prst="rect">
            <a:avLst/>
          </a:prstGeom>
          <a:noFill/>
          <a:ln>
            <a:noFill/>
          </a:ln>
        </p:spPr>
        <p:txBody>
          <a:bodyPr wrap="square" rtlCol="0">
            <a:spAutoFit/>
          </a:bodyPr>
          <a:lstStyle/>
          <a:p>
            <a:r>
              <a:rPr lang="en-US" sz="6000">
                <a:latin typeface="Century Gothic" panose="020B0502020202020204" pitchFamily="34" charset="0"/>
              </a:rPr>
              <a:t>Air Pollution</a:t>
            </a:r>
          </a:p>
        </p:txBody>
      </p:sp>
      <p:sp>
        <p:nvSpPr>
          <p:cNvPr id="8" name="TextBox 7">
            <a:extLst>
              <a:ext uri="{FF2B5EF4-FFF2-40B4-BE49-F238E27FC236}">
                <a16:creationId xmlns:a16="http://schemas.microsoft.com/office/drawing/2014/main" id="{204CC7AE-6FFE-1B49-9E2F-3E2DACB5DE9E}"/>
              </a:ext>
            </a:extLst>
          </p:cNvPr>
          <p:cNvSpPr txBox="1"/>
          <p:nvPr/>
        </p:nvSpPr>
        <p:spPr>
          <a:xfrm>
            <a:off x="2644095" y="4863913"/>
            <a:ext cx="6671826" cy="1015663"/>
          </a:xfrm>
          <a:prstGeom prst="rect">
            <a:avLst/>
          </a:prstGeom>
          <a:noFill/>
          <a:ln>
            <a:noFill/>
          </a:ln>
        </p:spPr>
        <p:txBody>
          <a:bodyPr wrap="square" rtlCol="0">
            <a:spAutoFit/>
          </a:bodyPr>
          <a:lstStyle/>
          <a:p>
            <a:r>
              <a:rPr lang="en-US" sz="6000">
                <a:latin typeface="Century Gothic" panose="020B0502020202020204" pitchFamily="34" charset="0"/>
              </a:rPr>
              <a:t>Water Pollution</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481616" y="1956441"/>
            <a:ext cx="4810805" cy="3415304"/>
          </a:xfrm>
          <a:prstGeom prst="rect">
            <a:avLst/>
          </a:prstGeom>
        </p:spPr>
      </p:pic>
      <p:sp>
        <p:nvSpPr>
          <p:cNvPr id="3" name="TextBox 2">
            <a:extLst>
              <a:ext uri="{FF2B5EF4-FFF2-40B4-BE49-F238E27FC236}">
                <a16:creationId xmlns:a16="http://schemas.microsoft.com/office/drawing/2014/main" id="{0C8AF4E6-8D84-CE4E-BD96-4A8C5E6E107E}"/>
              </a:ext>
            </a:extLst>
          </p:cNvPr>
          <p:cNvSpPr txBox="1"/>
          <p:nvPr/>
        </p:nvSpPr>
        <p:spPr>
          <a:xfrm>
            <a:off x="9102334" y="1951635"/>
            <a:ext cx="2744530" cy="3170099"/>
          </a:xfrm>
          <a:prstGeom prst="rect">
            <a:avLst/>
          </a:prstGeom>
          <a:noFill/>
        </p:spPr>
        <p:txBody>
          <a:bodyPr wrap="square" rtlCol="0">
            <a:spAutoFit/>
          </a:bodyPr>
          <a:lstStyle/>
          <a:p>
            <a:r>
              <a:rPr lang="en-GB" sz="2000" i="1">
                <a:latin typeface="Century Gothic" panose="020B0502020202020204" pitchFamily="34" charset="0"/>
              </a:rPr>
              <a:t>What are the causes?</a:t>
            </a:r>
          </a:p>
          <a:p>
            <a:endParaRPr lang="en-GB" sz="2000" i="1">
              <a:latin typeface="Century Gothic" panose="020B0502020202020204" pitchFamily="34" charset="0"/>
            </a:endParaRPr>
          </a:p>
          <a:p>
            <a:r>
              <a:rPr lang="en-GB" sz="2000" i="1">
                <a:latin typeface="Century Gothic" panose="020B0502020202020204" pitchFamily="34" charset="0"/>
              </a:rPr>
              <a:t>What are the effects?</a:t>
            </a:r>
          </a:p>
          <a:p>
            <a:endParaRPr lang="en-GB" sz="2000" i="1">
              <a:latin typeface="Century Gothic" panose="020B0502020202020204" pitchFamily="34" charset="0"/>
            </a:endParaRPr>
          </a:p>
          <a:p>
            <a:r>
              <a:rPr lang="en-GB" sz="2000" i="1">
                <a:latin typeface="Century Gothic" panose="020B0502020202020204" pitchFamily="34" charset="0"/>
              </a:rPr>
              <a:t>Stretch: which is more harmful?</a:t>
            </a:r>
          </a:p>
          <a:p>
            <a:endParaRPr lang="en-GB" sz="2000" i="1">
              <a:latin typeface="Century Gothic" panose="020B0502020202020204" pitchFamily="34" charset="0"/>
            </a:endParaRPr>
          </a:p>
          <a:p>
            <a:endParaRPr lang="en-GB" sz="2000" i="1">
              <a:latin typeface="Century Gothic" panose="020B0502020202020204" pitchFamily="34" charset="0"/>
            </a:endParaRPr>
          </a:p>
        </p:txBody>
      </p:sp>
    </p:spTree>
    <p:extLst>
      <p:ext uri="{BB962C8B-B14F-4D97-AF65-F5344CB8AC3E}">
        <p14:creationId xmlns:p14="http://schemas.microsoft.com/office/powerpoint/2010/main" val="2822221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F80F-E6EE-4F5B-93CC-A055E0AC6BA2}"/>
              </a:ext>
            </a:extLst>
          </p:cNvPr>
          <p:cNvSpPr>
            <a:spLocks noGrp="1"/>
          </p:cNvSpPr>
          <p:nvPr>
            <p:ph type="title"/>
          </p:nvPr>
        </p:nvSpPr>
        <p:spPr/>
        <p:txBody>
          <a:bodyPr/>
          <a:lstStyle/>
          <a:p>
            <a:r>
              <a:rPr lang="en-GB" dirty="0">
                <a:latin typeface="Century Gothic" panose="020B0502020202020204" pitchFamily="34" charset="0"/>
              </a:rPr>
              <a:t>Indicator species - lichen and air pollution</a:t>
            </a:r>
          </a:p>
        </p:txBody>
      </p:sp>
      <p:sp>
        <p:nvSpPr>
          <p:cNvPr id="4" name="TextBox 3">
            <a:extLst>
              <a:ext uri="{FF2B5EF4-FFF2-40B4-BE49-F238E27FC236}">
                <a16:creationId xmlns:a16="http://schemas.microsoft.com/office/drawing/2014/main" id="{1F43DC66-FBC9-46D8-A903-66DC3B0BB76D}"/>
              </a:ext>
            </a:extLst>
          </p:cNvPr>
          <p:cNvSpPr txBox="1"/>
          <p:nvPr/>
        </p:nvSpPr>
        <p:spPr>
          <a:xfrm>
            <a:off x="867905" y="5698801"/>
            <a:ext cx="2417735" cy="830997"/>
          </a:xfrm>
          <a:prstGeom prst="rect">
            <a:avLst/>
          </a:prstGeom>
          <a:noFill/>
        </p:spPr>
        <p:txBody>
          <a:bodyPr wrap="square" rtlCol="0">
            <a:spAutoFit/>
          </a:bodyPr>
          <a:lstStyle/>
          <a:p>
            <a:pPr algn="ctr"/>
            <a:r>
              <a:rPr lang="en-GB" sz="2400" dirty="0">
                <a:latin typeface="Century Gothic" panose="020B0502020202020204" pitchFamily="34" charset="0"/>
              </a:rPr>
              <a:t>Bushy lichen</a:t>
            </a:r>
          </a:p>
          <a:p>
            <a:pPr algn="ctr"/>
            <a:r>
              <a:rPr lang="en-GB" sz="2400" dirty="0">
                <a:latin typeface="Century Gothic" panose="020B0502020202020204" pitchFamily="34" charset="0"/>
              </a:rPr>
              <a:t>Clean air</a:t>
            </a:r>
          </a:p>
        </p:txBody>
      </p:sp>
      <p:sp>
        <p:nvSpPr>
          <p:cNvPr id="5" name="TextBox 4">
            <a:extLst>
              <a:ext uri="{FF2B5EF4-FFF2-40B4-BE49-F238E27FC236}">
                <a16:creationId xmlns:a16="http://schemas.microsoft.com/office/drawing/2014/main" id="{F874121D-401D-4011-BA2B-7C3DB017233C}"/>
              </a:ext>
            </a:extLst>
          </p:cNvPr>
          <p:cNvSpPr txBox="1"/>
          <p:nvPr/>
        </p:nvSpPr>
        <p:spPr>
          <a:xfrm>
            <a:off x="540000" y="1020385"/>
            <a:ext cx="10478075" cy="830997"/>
          </a:xfrm>
          <a:prstGeom prst="rect">
            <a:avLst/>
          </a:prstGeom>
          <a:solidFill>
            <a:schemeClr val="accent1">
              <a:lumMod val="40000"/>
              <a:lumOff val="60000"/>
            </a:schemeClr>
          </a:solidFill>
        </p:spPr>
        <p:txBody>
          <a:bodyPr wrap="square" rtlCol="0">
            <a:spAutoFit/>
          </a:bodyPr>
          <a:lstStyle/>
          <a:p>
            <a:r>
              <a:rPr lang="en-US" sz="2400" b="1" dirty="0">
                <a:latin typeface="Century Gothic" panose="020B0502020202020204" pitchFamily="34" charset="0"/>
              </a:rPr>
              <a:t>Indicator species </a:t>
            </a:r>
            <a:r>
              <a:rPr lang="en-US" sz="2400" dirty="0">
                <a:latin typeface="Century Gothic" panose="020B0502020202020204" pitchFamily="34" charset="0"/>
              </a:rPr>
              <a:t>are organisms that can tell us about the levels of pollution in an area by their presence or absence.</a:t>
            </a:r>
            <a:endParaRPr lang="en-GB" sz="2400" dirty="0">
              <a:latin typeface="Century Gothic" panose="020B0502020202020204" pitchFamily="34" charset="0"/>
            </a:endParaRPr>
          </a:p>
        </p:txBody>
      </p:sp>
      <p:sp>
        <p:nvSpPr>
          <p:cNvPr id="7" name="TextBox 6">
            <a:extLst>
              <a:ext uri="{FF2B5EF4-FFF2-40B4-BE49-F238E27FC236}">
                <a16:creationId xmlns:a16="http://schemas.microsoft.com/office/drawing/2014/main" id="{302A361B-3B78-42FE-9AF6-AFBB4E9159AA}"/>
              </a:ext>
            </a:extLst>
          </p:cNvPr>
          <p:cNvSpPr txBox="1"/>
          <p:nvPr/>
        </p:nvSpPr>
        <p:spPr>
          <a:xfrm>
            <a:off x="4422878" y="5514136"/>
            <a:ext cx="2541722" cy="1200329"/>
          </a:xfrm>
          <a:prstGeom prst="rect">
            <a:avLst/>
          </a:prstGeom>
          <a:noFill/>
        </p:spPr>
        <p:txBody>
          <a:bodyPr wrap="square" rtlCol="0">
            <a:spAutoFit/>
          </a:bodyPr>
          <a:lstStyle/>
          <a:p>
            <a:pPr algn="ctr"/>
            <a:r>
              <a:rPr lang="en-GB" sz="2400" dirty="0">
                <a:latin typeface="Century Gothic" panose="020B0502020202020204" pitchFamily="34" charset="0"/>
              </a:rPr>
              <a:t>Leafy lichen</a:t>
            </a:r>
          </a:p>
          <a:p>
            <a:pPr algn="ctr"/>
            <a:r>
              <a:rPr lang="en-GB" sz="2400" dirty="0">
                <a:latin typeface="Century Gothic" panose="020B0502020202020204" pitchFamily="34" charset="0"/>
              </a:rPr>
              <a:t>Small amounts of air pollution</a:t>
            </a:r>
          </a:p>
        </p:txBody>
      </p:sp>
      <p:sp>
        <p:nvSpPr>
          <p:cNvPr id="9" name="TextBox 8">
            <a:extLst>
              <a:ext uri="{FF2B5EF4-FFF2-40B4-BE49-F238E27FC236}">
                <a16:creationId xmlns:a16="http://schemas.microsoft.com/office/drawing/2014/main" id="{E4BFDBE9-16E7-43D0-89A0-60382801C517}"/>
              </a:ext>
            </a:extLst>
          </p:cNvPr>
          <p:cNvSpPr txBox="1"/>
          <p:nvPr/>
        </p:nvSpPr>
        <p:spPr>
          <a:xfrm>
            <a:off x="8190763" y="5514134"/>
            <a:ext cx="2541722" cy="1200329"/>
          </a:xfrm>
          <a:prstGeom prst="rect">
            <a:avLst/>
          </a:prstGeom>
          <a:noFill/>
        </p:spPr>
        <p:txBody>
          <a:bodyPr wrap="square" rtlCol="0">
            <a:spAutoFit/>
          </a:bodyPr>
          <a:lstStyle/>
          <a:p>
            <a:pPr algn="ctr"/>
            <a:r>
              <a:rPr lang="en-GB" sz="2400" dirty="0">
                <a:latin typeface="Century Gothic" panose="020B0502020202020204" pitchFamily="34" charset="0"/>
              </a:rPr>
              <a:t>Crusty lichen</a:t>
            </a:r>
          </a:p>
          <a:p>
            <a:pPr algn="ctr"/>
            <a:r>
              <a:rPr lang="en-GB" sz="2400" dirty="0">
                <a:latin typeface="Century Gothic" panose="020B0502020202020204" pitchFamily="34" charset="0"/>
              </a:rPr>
              <a:t>Higher amounts of air pollution</a:t>
            </a:r>
          </a:p>
        </p:txBody>
      </p:sp>
      <p:pic>
        <p:nvPicPr>
          <p:cNvPr id="4098" name="Picture 2">
            <a:extLst>
              <a:ext uri="{FF2B5EF4-FFF2-40B4-BE49-F238E27FC236}">
                <a16:creationId xmlns:a16="http://schemas.microsoft.com/office/drawing/2014/main" id="{B4DCE518-C396-E955-DCC5-B4E36788B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872" y="2298521"/>
            <a:ext cx="2463800" cy="3289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C4FBE24A-8911-0B05-141A-9986BEB7B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3702" y="2781121"/>
            <a:ext cx="349250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F16B1EA6-7031-AC86-F735-C3B64F3133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6350" y="2717621"/>
            <a:ext cx="3289300" cy="246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5652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0F80F-E6EE-4F5B-93CC-A055E0AC6BA2}"/>
              </a:ext>
            </a:extLst>
          </p:cNvPr>
          <p:cNvSpPr>
            <a:spLocks noGrp="1"/>
          </p:cNvSpPr>
          <p:nvPr>
            <p:ph type="title"/>
          </p:nvPr>
        </p:nvSpPr>
        <p:spPr>
          <a:xfrm>
            <a:off x="392668" y="52803"/>
            <a:ext cx="10620000" cy="720000"/>
          </a:xfrm>
        </p:spPr>
        <p:txBody>
          <a:bodyPr/>
          <a:lstStyle/>
          <a:p>
            <a:r>
              <a:rPr lang="en-GB" dirty="0">
                <a:latin typeface="Century Gothic" panose="020B0502020202020204" pitchFamily="34" charset="0"/>
              </a:rPr>
              <a:t>Indicator species - water pollution</a:t>
            </a:r>
          </a:p>
        </p:txBody>
      </p:sp>
      <p:graphicFrame>
        <p:nvGraphicFramePr>
          <p:cNvPr id="4" name="Table 3">
            <a:extLst>
              <a:ext uri="{FF2B5EF4-FFF2-40B4-BE49-F238E27FC236}">
                <a16:creationId xmlns:a16="http://schemas.microsoft.com/office/drawing/2014/main" id="{C531BE28-2D70-4D41-8551-25715D9B42FE}"/>
              </a:ext>
            </a:extLst>
          </p:cNvPr>
          <p:cNvGraphicFramePr>
            <a:graphicFrameLocks noGrp="1"/>
          </p:cNvGraphicFramePr>
          <p:nvPr>
            <p:extLst>
              <p:ext uri="{D42A27DB-BD31-4B8C-83A1-F6EECF244321}">
                <p14:modId xmlns:p14="http://schemas.microsoft.com/office/powerpoint/2010/main" val="4069164863"/>
              </p:ext>
            </p:extLst>
          </p:nvPr>
        </p:nvGraphicFramePr>
        <p:xfrm>
          <a:off x="1032000" y="1025192"/>
          <a:ext cx="6420892" cy="4807616"/>
        </p:xfrm>
        <a:graphic>
          <a:graphicData uri="http://schemas.openxmlformats.org/drawingml/2006/table">
            <a:tbl>
              <a:tblPr firstRow="1" bandRow="1">
                <a:tableStyleId>{5940675A-B579-460E-94D1-54222C63F5DA}</a:tableStyleId>
              </a:tblPr>
              <a:tblGrid>
                <a:gridCol w="2298342">
                  <a:extLst>
                    <a:ext uri="{9D8B030D-6E8A-4147-A177-3AD203B41FA5}">
                      <a16:colId xmlns:a16="http://schemas.microsoft.com/office/drawing/2014/main" val="3424555578"/>
                    </a:ext>
                  </a:extLst>
                </a:gridCol>
                <a:gridCol w="4122550">
                  <a:extLst>
                    <a:ext uri="{9D8B030D-6E8A-4147-A177-3AD203B41FA5}">
                      <a16:colId xmlns:a16="http://schemas.microsoft.com/office/drawing/2014/main" val="1042154340"/>
                    </a:ext>
                  </a:extLst>
                </a:gridCol>
              </a:tblGrid>
              <a:tr h="814113">
                <a:tc>
                  <a:txBody>
                    <a:bodyPr/>
                    <a:lstStyle/>
                    <a:p>
                      <a:r>
                        <a:rPr lang="en-GB" sz="2400" b="1" dirty="0">
                          <a:latin typeface="Century Gothic" panose="020B0502020202020204" pitchFamily="34" charset="0"/>
                        </a:rPr>
                        <a:t>Level of water pollution</a:t>
                      </a:r>
                    </a:p>
                  </a:txBody>
                  <a:tcPr/>
                </a:tc>
                <a:tc>
                  <a:txBody>
                    <a:bodyPr/>
                    <a:lstStyle/>
                    <a:p>
                      <a:r>
                        <a:rPr lang="en-GB" sz="2400" b="1" dirty="0">
                          <a:latin typeface="Century Gothic" panose="020B0502020202020204" pitchFamily="34" charset="0"/>
                        </a:rPr>
                        <a:t>Indicator species</a:t>
                      </a:r>
                    </a:p>
                  </a:txBody>
                  <a:tcPr/>
                </a:tc>
                <a:extLst>
                  <a:ext uri="{0D108BD9-81ED-4DB2-BD59-A6C34878D82A}">
                    <a16:rowId xmlns:a16="http://schemas.microsoft.com/office/drawing/2014/main" val="53349000"/>
                  </a:ext>
                </a:extLst>
              </a:tr>
              <a:tr h="757888">
                <a:tc>
                  <a:txBody>
                    <a:bodyPr/>
                    <a:lstStyle/>
                    <a:p>
                      <a:r>
                        <a:rPr lang="en-GB" sz="2400" dirty="0">
                          <a:latin typeface="Century Gothic" panose="020B0502020202020204" pitchFamily="34" charset="0"/>
                        </a:rPr>
                        <a:t>Clean</a:t>
                      </a:r>
                    </a:p>
                  </a:txBody>
                  <a:tcPr/>
                </a:tc>
                <a:tc>
                  <a:txBody>
                    <a:bodyPr/>
                    <a:lstStyle/>
                    <a:p>
                      <a:r>
                        <a:rPr lang="en-GB" sz="2400" dirty="0">
                          <a:latin typeface="Century Gothic" panose="020B0502020202020204" pitchFamily="34" charset="0"/>
                        </a:rPr>
                        <a:t>Stonefly nymph </a:t>
                      </a:r>
                    </a:p>
                    <a:p>
                      <a:endParaRPr lang="en-GB" sz="2400" dirty="0">
                        <a:latin typeface="Century Gothic" panose="020B0502020202020204" pitchFamily="34" charset="0"/>
                      </a:endParaRPr>
                    </a:p>
                  </a:txBody>
                  <a:tcPr/>
                </a:tc>
                <a:extLst>
                  <a:ext uri="{0D108BD9-81ED-4DB2-BD59-A6C34878D82A}">
                    <a16:rowId xmlns:a16="http://schemas.microsoft.com/office/drawing/2014/main" val="4283806425"/>
                  </a:ext>
                </a:extLst>
              </a:tr>
              <a:tr h="757888">
                <a:tc>
                  <a:txBody>
                    <a:bodyPr/>
                    <a:lstStyle/>
                    <a:p>
                      <a:r>
                        <a:rPr lang="en-GB" sz="2400" dirty="0">
                          <a:latin typeface="Century Gothic" panose="020B0502020202020204" pitchFamily="34" charset="0"/>
                        </a:rPr>
                        <a:t>Some</a:t>
                      </a:r>
                    </a:p>
                  </a:txBody>
                  <a:tcPr/>
                </a:tc>
                <a:tc>
                  <a:txBody>
                    <a:bodyPr/>
                    <a:lstStyle/>
                    <a:p>
                      <a:r>
                        <a:rPr lang="en-GB" sz="2400" dirty="0">
                          <a:latin typeface="Century Gothic" panose="020B0502020202020204" pitchFamily="34" charset="0"/>
                        </a:rPr>
                        <a:t>Freshwater shrimp</a:t>
                      </a:r>
                    </a:p>
                    <a:p>
                      <a:endParaRPr lang="en-GB" sz="2400" dirty="0">
                        <a:latin typeface="Century Gothic" panose="020B0502020202020204" pitchFamily="34" charset="0"/>
                      </a:endParaRPr>
                    </a:p>
                  </a:txBody>
                  <a:tcPr/>
                </a:tc>
                <a:extLst>
                  <a:ext uri="{0D108BD9-81ED-4DB2-BD59-A6C34878D82A}">
                    <a16:rowId xmlns:a16="http://schemas.microsoft.com/office/drawing/2014/main" val="3203403446"/>
                  </a:ext>
                </a:extLst>
              </a:tr>
              <a:tr h="757888">
                <a:tc>
                  <a:txBody>
                    <a:bodyPr/>
                    <a:lstStyle/>
                    <a:p>
                      <a:r>
                        <a:rPr lang="en-GB" sz="2400" dirty="0">
                          <a:latin typeface="Century Gothic" panose="020B0502020202020204" pitchFamily="34" charset="0"/>
                        </a:rPr>
                        <a:t>Moderate</a:t>
                      </a:r>
                    </a:p>
                  </a:txBody>
                  <a:tcPr/>
                </a:tc>
                <a:tc>
                  <a:txBody>
                    <a:bodyPr/>
                    <a:lstStyle/>
                    <a:p>
                      <a:r>
                        <a:rPr lang="en-GB" sz="2400" dirty="0">
                          <a:latin typeface="Century Gothic" panose="020B0502020202020204" pitchFamily="34" charset="0"/>
                        </a:rPr>
                        <a:t>Bloodworm</a:t>
                      </a:r>
                    </a:p>
                  </a:txBody>
                  <a:tcPr/>
                </a:tc>
                <a:extLst>
                  <a:ext uri="{0D108BD9-81ED-4DB2-BD59-A6C34878D82A}">
                    <a16:rowId xmlns:a16="http://schemas.microsoft.com/office/drawing/2014/main" val="89281524"/>
                  </a:ext>
                </a:extLst>
              </a:tr>
              <a:tr h="757888">
                <a:tc>
                  <a:txBody>
                    <a:bodyPr/>
                    <a:lstStyle/>
                    <a:p>
                      <a:r>
                        <a:rPr lang="en-GB" sz="2400" dirty="0">
                          <a:latin typeface="Century Gothic" panose="020B0502020202020204" pitchFamily="34" charset="0"/>
                        </a:rPr>
                        <a:t>High</a:t>
                      </a:r>
                    </a:p>
                  </a:txBody>
                  <a:tcPr/>
                </a:tc>
                <a:tc>
                  <a:txBody>
                    <a:bodyPr/>
                    <a:lstStyle/>
                    <a:p>
                      <a:r>
                        <a:rPr lang="en-GB" sz="2400" dirty="0">
                          <a:latin typeface="Century Gothic" panose="020B0502020202020204" pitchFamily="34" charset="0"/>
                        </a:rPr>
                        <a:t>Sludge worm</a:t>
                      </a:r>
                    </a:p>
                  </a:txBody>
                  <a:tcPr/>
                </a:tc>
                <a:extLst>
                  <a:ext uri="{0D108BD9-81ED-4DB2-BD59-A6C34878D82A}">
                    <a16:rowId xmlns:a16="http://schemas.microsoft.com/office/drawing/2014/main" val="3466752114"/>
                  </a:ext>
                </a:extLst>
              </a:tr>
              <a:tr h="757888">
                <a:tc>
                  <a:txBody>
                    <a:bodyPr/>
                    <a:lstStyle/>
                    <a:p>
                      <a:r>
                        <a:rPr lang="en-GB" sz="2400" dirty="0">
                          <a:latin typeface="Century Gothic" panose="020B0502020202020204" pitchFamily="34" charset="0"/>
                        </a:rPr>
                        <a:t>Very High</a:t>
                      </a:r>
                    </a:p>
                  </a:txBody>
                  <a:tcPr/>
                </a:tc>
                <a:tc>
                  <a:txBody>
                    <a:bodyPr/>
                    <a:lstStyle/>
                    <a:p>
                      <a:r>
                        <a:rPr lang="en-GB" sz="2400" dirty="0">
                          <a:latin typeface="Century Gothic" panose="020B0502020202020204" pitchFamily="34" charset="0"/>
                        </a:rPr>
                        <a:t>Absence of all living insects</a:t>
                      </a:r>
                    </a:p>
                  </a:txBody>
                  <a:tcPr/>
                </a:tc>
                <a:extLst>
                  <a:ext uri="{0D108BD9-81ED-4DB2-BD59-A6C34878D82A}">
                    <a16:rowId xmlns:a16="http://schemas.microsoft.com/office/drawing/2014/main" val="2853810146"/>
                  </a:ext>
                </a:extLst>
              </a:tr>
            </a:tbl>
          </a:graphicData>
        </a:graphic>
      </p:graphicFrame>
      <p:cxnSp>
        <p:nvCxnSpPr>
          <p:cNvPr id="7" name="Straight Connector 6">
            <a:extLst>
              <a:ext uri="{FF2B5EF4-FFF2-40B4-BE49-F238E27FC236}">
                <a16:creationId xmlns:a16="http://schemas.microsoft.com/office/drawing/2014/main" id="{A6D84C50-307F-4960-BCF4-879C65D36DD3}"/>
              </a:ext>
            </a:extLst>
          </p:cNvPr>
          <p:cNvCxnSpPr/>
          <p:nvPr/>
        </p:nvCxnSpPr>
        <p:spPr>
          <a:xfrm flipV="1">
            <a:off x="6896746" y="1441342"/>
            <a:ext cx="1844298" cy="681926"/>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5A03E099-527D-45A2-97E7-77052D48F9F0}"/>
              </a:ext>
            </a:extLst>
          </p:cNvPr>
          <p:cNvCxnSpPr>
            <a:cxnSpLocks/>
          </p:cNvCxnSpPr>
          <p:nvPr/>
        </p:nvCxnSpPr>
        <p:spPr>
          <a:xfrm flipV="1">
            <a:off x="6896746" y="2539419"/>
            <a:ext cx="1653748" cy="420757"/>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0461D9A8-E96E-4FD8-950D-503799FBE1FE}"/>
              </a:ext>
            </a:extLst>
          </p:cNvPr>
          <p:cNvCxnSpPr>
            <a:cxnSpLocks/>
          </p:cNvCxnSpPr>
          <p:nvPr/>
        </p:nvCxnSpPr>
        <p:spPr>
          <a:xfrm>
            <a:off x="6992021" y="3849758"/>
            <a:ext cx="1558473" cy="296657"/>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1C27154E-4039-4A08-959C-5E8312FA7CA7}"/>
              </a:ext>
            </a:extLst>
          </p:cNvPr>
          <p:cNvCxnSpPr>
            <a:cxnSpLocks/>
          </p:cNvCxnSpPr>
          <p:nvPr/>
        </p:nvCxnSpPr>
        <p:spPr>
          <a:xfrm>
            <a:off x="6992021" y="4712158"/>
            <a:ext cx="1904006" cy="1118347"/>
          </a:xfrm>
          <a:prstGeom prst="line">
            <a:avLst/>
          </a:prstGeom>
          <a:ln w="38100">
            <a:solidFill>
              <a:schemeClr val="accent1"/>
            </a:solidFill>
          </a:ln>
        </p:spPr>
        <p:style>
          <a:lnRef idx="1">
            <a:schemeClr val="dk1"/>
          </a:lnRef>
          <a:fillRef idx="0">
            <a:schemeClr val="dk1"/>
          </a:fillRef>
          <a:effectRef idx="0">
            <a:schemeClr val="dk1"/>
          </a:effectRef>
          <a:fontRef idx="minor">
            <a:schemeClr val="tx1"/>
          </a:fontRef>
        </p:style>
      </p:cxnSp>
      <p:pic>
        <p:nvPicPr>
          <p:cNvPr id="5122" name="Picture 2">
            <a:extLst>
              <a:ext uri="{FF2B5EF4-FFF2-40B4-BE49-F238E27FC236}">
                <a16:creationId xmlns:a16="http://schemas.microsoft.com/office/drawing/2014/main" id="{BADBAAD0-4D4D-6EE6-482B-4500B9C622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6027" y="117849"/>
            <a:ext cx="2603204" cy="154230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CCA4EAD4-CA1A-81BD-9159-CCF007CF4B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6027" y="1725204"/>
            <a:ext cx="2603204" cy="17323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AF3B2268-5813-9372-BC32-2596C3B95F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6027" y="3522563"/>
            <a:ext cx="2603204" cy="1555676"/>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AF292F14-0A39-B6E2-BF2C-5EB47C7DCA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01309" y="5124498"/>
            <a:ext cx="2592597" cy="1651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1874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154984"/>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the sources of air pollution.</a:t>
            </a:r>
          </a:p>
          <a:p>
            <a:pPr marL="457200" indent="-457200">
              <a:buAutoNum type="arabicPeriod"/>
            </a:pPr>
            <a:r>
              <a:rPr lang="en-GB" sz="2400" dirty="0">
                <a:latin typeface="Century Gothic" panose="020B0502020202020204" pitchFamily="34" charset="0"/>
              </a:rPr>
              <a:t>State a source of land pollution.</a:t>
            </a:r>
          </a:p>
          <a:p>
            <a:pPr marL="457200" indent="-457200">
              <a:buAutoNum type="arabicPeriod"/>
            </a:pPr>
            <a:r>
              <a:rPr lang="en-GB" sz="2400" dirty="0">
                <a:latin typeface="Century Gothic" panose="020B0502020202020204" pitchFamily="34" charset="0"/>
              </a:rPr>
              <a:t>State three sources of water pollution.</a:t>
            </a:r>
          </a:p>
          <a:p>
            <a:pPr marL="457200" indent="-457200">
              <a:buAutoNum type="arabicPeriod"/>
            </a:pPr>
            <a:r>
              <a:rPr lang="en-GB" sz="2400" dirty="0">
                <a:latin typeface="Century Gothic" panose="020B0502020202020204" pitchFamily="34" charset="0"/>
              </a:rPr>
              <a:t>In the process of treating wastewater, name the process to:</a:t>
            </a:r>
          </a:p>
          <a:p>
            <a:pPr marL="914400" lvl="1" indent="-457200">
              <a:buFont typeface="+mj-lt"/>
              <a:buAutoNum type="alphaLcParenR"/>
            </a:pPr>
            <a:r>
              <a:rPr lang="en-GB" sz="2400" dirty="0">
                <a:latin typeface="Century Gothic" panose="020B0502020202020204" pitchFamily="34" charset="0"/>
              </a:rPr>
              <a:t>Remove large pieces</a:t>
            </a:r>
          </a:p>
          <a:p>
            <a:pPr marL="914400" lvl="1" indent="-457200">
              <a:buFont typeface="+mj-lt"/>
              <a:buAutoNum type="alphaLcParenR"/>
            </a:pPr>
            <a:r>
              <a:rPr lang="en-GB" sz="2400" dirty="0">
                <a:latin typeface="Century Gothic" panose="020B0502020202020204" pitchFamily="34" charset="0"/>
              </a:rPr>
              <a:t>Separate sludge</a:t>
            </a:r>
          </a:p>
          <a:p>
            <a:pPr marL="914400" lvl="1" indent="-457200">
              <a:buFont typeface="+mj-lt"/>
              <a:buAutoNum type="alphaLcParenR"/>
            </a:pPr>
            <a:r>
              <a:rPr lang="en-GB" sz="2400" dirty="0">
                <a:latin typeface="Century Gothic" panose="020B0502020202020204" pitchFamily="34" charset="0"/>
              </a:rPr>
              <a:t>What the sludge is treated with?</a:t>
            </a:r>
          </a:p>
          <a:p>
            <a:pPr marL="914400" lvl="1" indent="-457200">
              <a:buFont typeface="+mj-lt"/>
              <a:buAutoNum type="alphaLcParenR"/>
            </a:pPr>
            <a:r>
              <a:rPr lang="en-GB" sz="2400" dirty="0">
                <a:latin typeface="Century Gothic" panose="020B0502020202020204" pitchFamily="34" charset="0"/>
              </a:rPr>
              <a:t>What the effluent is treated with?</a:t>
            </a:r>
          </a:p>
          <a:p>
            <a:pPr marL="457200" indent="-457200">
              <a:buFont typeface="+mj-lt"/>
              <a:buAutoNum type="arabicPeriod"/>
            </a:pPr>
            <a:r>
              <a:rPr lang="en-GB" sz="2400" dirty="0">
                <a:latin typeface="Century Gothic" panose="020B0502020202020204" pitchFamily="34" charset="0"/>
              </a:rPr>
              <a:t>Define eutrophication.</a:t>
            </a:r>
          </a:p>
          <a:p>
            <a:pPr marL="457200" indent="-457200">
              <a:buFont typeface="+mj-lt"/>
              <a:buAutoNum type="arabicPeriod"/>
            </a:pPr>
            <a:r>
              <a:rPr lang="en-GB" sz="2400" dirty="0">
                <a:latin typeface="Century Gothic" panose="020B0502020202020204" pitchFamily="34" charset="0"/>
              </a:rPr>
              <a:t>Define indicator species.</a:t>
            </a:r>
          </a:p>
          <a:p>
            <a:pPr marL="457200" indent="-457200">
              <a:buAutoNum type="arabicPeriod"/>
            </a:pPr>
            <a:endParaRPr lang="en-GB" sz="2400" dirty="0">
              <a:latin typeface="Century Gothic" panose="020B0502020202020204" pitchFamily="34" charset="0"/>
            </a:endParaRPr>
          </a:p>
        </p:txBody>
      </p:sp>
    </p:spTree>
    <p:extLst>
      <p:ext uri="{BB962C8B-B14F-4D97-AF65-F5344CB8AC3E}">
        <p14:creationId xmlns:p14="http://schemas.microsoft.com/office/powerpoint/2010/main" val="3308112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62444" y="853848"/>
            <a:ext cx="11311342" cy="4524315"/>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Smoke and acidic gases</a:t>
            </a:r>
          </a:p>
          <a:p>
            <a:pPr marL="457200" indent="-457200">
              <a:buAutoNum type="arabicPeriod"/>
            </a:pPr>
            <a:r>
              <a:rPr lang="en-GB" sz="2400" b="1" dirty="0">
                <a:solidFill>
                  <a:schemeClr val="accent1"/>
                </a:solidFill>
                <a:latin typeface="Century Gothic" panose="020B0502020202020204" pitchFamily="34" charset="0"/>
              </a:rPr>
              <a:t>Landfill</a:t>
            </a:r>
          </a:p>
          <a:p>
            <a:pPr marL="457200" indent="-457200">
              <a:buFontTx/>
              <a:buAutoNum type="arabicPeriod"/>
            </a:pPr>
            <a:r>
              <a:rPr lang="en-GB" sz="2400" b="1" dirty="0">
                <a:solidFill>
                  <a:schemeClr val="accent1"/>
                </a:solidFill>
                <a:latin typeface="Century Gothic" panose="020B0502020202020204" pitchFamily="34" charset="0"/>
              </a:rPr>
              <a:t>Sewage, fertilisers and toxic chemicals</a:t>
            </a:r>
          </a:p>
          <a:p>
            <a:pPr marL="457200" indent="-457200">
              <a:buFontTx/>
              <a:buAutoNum type="arabicPeriod"/>
            </a:pPr>
            <a:r>
              <a:rPr lang="en-GB" sz="2400" b="1" dirty="0">
                <a:solidFill>
                  <a:schemeClr val="accent1"/>
                </a:solidFill>
                <a:latin typeface="Century Gothic" panose="020B0502020202020204" pitchFamily="34" charset="0"/>
              </a:rPr>
              <a:t> </a:t>
            </a:r>
          </a:p>
          <a:p>
            <a:pPr marL="914400" lvl="1" indent="-457200">
              <a:buFont typeface="+mj-lt"/>
              <a:buAutoNum type="alphaLcParenR"/>
            </a:pPr>
            <a:r>
              <a:rPr lang="en-GB" sz="2400" b="1" dirty="0">
                <a:solidFill>
                  <a:schemeClr val="accent1"/>
                </a:solidFill>
                <a:latin typeface="Century Gothic" panose="020B0502020202020204" pitchFamily="34" charset="0"/>
              </a:rPr>
              <a:t>Screening and grit removal</a:t>
            </a:r>
          </a:p>
          <a:p>
            <a:pPr marL="914400" lvl="1" indent="-457200">
              <a:buFont typeface="+mj-lt"/>
              <a:buAutoNum type="alphaLcParenR"/>
            </a:pPr>
            <a:r>
              <a:rPr lang="en-GB" sz="2400" b="1" dirty="0">
                <a:solidFill>
                  <a:schemeClr val="accent1"/>
                </a:solidFill>
                <a:latin typeface="Century Gothic" panose="020B0502020202020204" pitchFamily="34" charset="0"/>
              </a:rPr>
              <a:t>Sedimentation</a:t>
            </a:r>
          </a:p>
          <a:p>
            <a:pPr marL="914400" lvl="1" indent="-457200">
              <a:buFont typeface="+mj-lt"/>
              <a:buAutoNum type="alphaLcParenR"/>
            </a:pPr>
            <a:r>
              <a:rPr lang="en-GB" sz="2400" b="1" dirty="0">
                <a:solidFill>
                  <a:schemeClr val="accent1"/>
                </a:solidFill>
                <a:latin typeface="Century Gothic" panose="020B0502020202020204" pitchFamily="34" charset="0"/>
              </a:rPr>
              <a:t>Bacteria</a:t>
            </a:r>
          </a:p>
          <a:p>
            <a:pPr marL="914400" lvl="1" indent="-457200">
              <a:buFont typeface="+mj-lt"/>
              <a:buAutoNum type="alphaLcParenR"/>
            </a:pPr>
            <a:r>
              <a:rPr lang="en-GB" sz="2400" b="1" dirty="0">
                <a:solidFill>
                  <a:schemeClr val="accent1"/>
                </a:solidFill>
                <a:latin typeface="Century Gothic" panose="020B0502020202020204" pitchFamily="34" charset="0"/>
              </a:rPr>
              <a:t>Bacteria and chemicals</a:t>
            </a:r>
          </a:p>
          <a:p>
            <a:pPr marL="457200" indent="-457200">
              <a:buFont typeface="+mj-lt"/>
              <a:buAutoNum type="arabicPeriod"/>
            </a:pPr>
            <a:r>
              <a:rPr lang="en-GB" sz="2400" b="1" dirty="0">
                <a:solidFill>
                  <a:schemeClr val="accent1"/>
                </a:solidFill>
                <a:latin typeface="Century Gothic" panose="020B0502020202020204" pitchFamily="34" charset="0"/>
              </a:rPr>
              <a:t>Excessive growth of plant life in a river/lake due to the run-off of fertilisers from crops</a:t>
            </a:r>
          </a:p>
          <a:p>
            <a:pPr marL="457200" indent="-457200">
              <a:buFont typeface="+mj-lt"/>
              <a:buAutoNum type="arabicPeriod"/>
            </a:pPr>
            <a:r>
              <a:rPr lang="en-US" sz="2400" b="1" dirty="0">
                <a:solidFill>
                  <a:schemeClr val="accent1"/>
                </a:solidFill>
                <a:latin typeface="Century Gothic" panose="020B0502020202020204" pitchFamily="34" charset="0"/>
              </a:rPr>
              <a:t>Indicator species are organisms that can tell us about the levels of pollution in an area by their presence or absence.</a:t>
            </a:r>
            <a:endParaRPr lang="en-GB" sz="2400" b="1" dirty="0">
              <a:solidFill>
                <a:schemeClr val="accent1"/>
              </a:solidFill>
              <a:latin typeface="Century Gothic" panose="020B0502020202020204" pitchFamily="34" charset="0"/>
            </a:endParaRP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160575" y="1360475"/>
            <a:ext cx="6635642" cy="1785104"/>
          </a:xfrm>
          <a:prstGeom prst="rect">
            <a:avLst/>
          </a:prstGeom>
          <a:noFill/>
          <a:ln>
            <a:noFill/>
          </a:ln>
        </p:spPr>
        <p:txBody>
          <a:bodyPr wrap="square" rtlCol="0">
            <a:spAutoFit/>
          </a:bodyPr>
          <a:lstStyle/>
          <a:p>
            <a:pPr algn="l">
              <a:spcBef>
                <a:spcPts val="1200"/>
              </a:spcBef>
              <a:spcAft>
                <a:spcPts val="0"/>
              </a:spcAft>
            </a:pPr>
            <a:r>
              <a:rPr lang="en-GB" sz="2000" b="0" i="0" dirty="0">
                <a:solidFill>
                  <a:srgbClr val="222222"/>
                </a:solidFill>
                <a:effectLst/>
                <a:latin typeface="Century Gothic" panose="020B0502020202020204" pitchFamily="34" charset="0"/>
              </a:rPr>
              <a:t>Farmers put fertiliser on their fields. When there is a lot of rain, some of the fertiliser is washed into the river.</a:t>
            </a:r>
          </a:p>
          <a:p>
            <a:pPr algn="l">
              <a:spcBef>
                <a:spcPts val="1200"/>
              </a:spcBef>
              <a:spcAft>
                <a:spcPts val="0"/>
              </a:spcAft>
            </a:pPr>
            <a:r>
              <a:rPr lang="en-GB" sz="2000" b="1" i="0" dirty="0">
                <a:solidFill>
                  <a:srgbClr val="009999"/>
                </a:solidFill>
                <a:effectLst/>
                <a:latin typeface="Century Gothic" panose="020B0502020202020204" pitchFamily="34" charset="0"/>
              </a:rPr>
              <a:t>Explain</a:t>
            </a:r>
            <a:r>
              <a:rPr lang="en-GB" sz="2000" b="0" i="0" dirty="0">
                <a:solidFill>
                  <a:srgbClr val="222222"/>
                </a:solidFill>
                <a:effectLst/>
                <a:latin typeface="Century Gothic" panose="020B0502020202020204" pitchFamily="34" charset="0"/>
              </a:rPr>
              <a:t> the effect of the fertiliser on the growth of plants/algae in the river</a:t>
            </a:r>
            <a:endParaRPr lang="en-US" sz="28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160574" y="4451084"/>
            <a:ext cx="6422606" cy="800219"/>
          </a:xfrm>
          <a:prstGeom prst="rect">
            <a:avLst/>
          </a:prstGeom>
          <a:noFill/>
          <a:ln>
            <a:noFill/>
          </a:ln>
        </p:spPr>
        <p:txBody>
          <a:bodyPr wrap="square" rtlCol="0">
            <a:spAutoFit/>
          </a:bodyPr>
          <a:lstStyle/>
          <a:p>
            <a:pPr marL="285750" indent="-285750">
              <a:spcBef>
                <a:spcPts val="1200"/>
              </a:spcBef>
              <a:buFont typeface="Arial" panose="020B0604020202020204" pitchFamily="34" charset="0"/>
              <a:buChar char="•"/>
            </a:pPr>
            <a:r>
              <a:rPr lang="en-GB" dirty="0">
                <a:solidFill>
                  <a:schemeClr val="accent1"/>
                </a:solidFill>
                <a:latin typeface="Century Gothic" panose="020B0502020202020204" pitchFamily="34" charset="0"/>
              </a:rPr>
              <a:t>F</a:t>
            </a:r>
            <a:r>
              <a:rPr lang="en-GB" sz="1800" b="0" i="0" dirty="0">
                <a:solidFill>
                  <a:schemeClr val="accent1"/>
                </a:solidFill>
                <a:effectLst/>
                <a:latin typeface="Century Gothic" panose="020B0502020202020204" pitchFamily="34" charset="0"/>
              </a:rPr>
              <a:t>ertiliser provides nutrients for plants/algae</a:t>
            </a:r>
          </a:p>
          <a:p>
            <a:pPr marL="285750" indent="-285750">
              <a:spcBef>
                <a:spcPts val="1200"/>
              </a:spcBef>
              <a:buFont typeface="Arial" panose="020B0604020202020204" pitchFamily="34" charset="0"/>
              <a:buChar char="•"/>
            </a:pPr>
            <a:r>
              <a:rPr lang="en-GB" dirty="0">
                <a:solidFill>
                  <a:schemeClr val="accent1"/>
                </a:solidFill>
                <a:latin typeface="Century Gothic" panose="020B0502020202020204" pitchFamily="34" charset="0"/>
              </a:rPr>
              <a:t>Plants/algae grow excessively</a:t>
            </a:r>
            <a:endParaRPr lang="en-GB" sz="1800" b="0" i="0" dirty="0">
              <a:solidFill>
                <a:schemeClr val="accent1"/>
              </a:solidFill>
              <a:effectLst/>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160574" y="4059878"/>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1371053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160575" y="1360475"/>
            <a:ext cx="6635642" cy="2400657"/>
          </a:xfrm>
          <a:prstGeom prst="rect">
            <a:avLst/>
          </a:prstGeom>
          <a:noFill/>
          <a:ln>
            <a:noFill/>
          </a:ln>
        </p:spPr>
        <p:txBody>
          <a:bodyPr wrap="square" rtlCol="0">
            <a:spAutoFit/>
          </a:bodyPr>
          <a:lstStyle/>
          <a:p>
            <a:pPr algn="l">
              <a:spcBef>
                <a:spcPts val="1200"/>
              </a:spcBef>
              <a:spcAft>
                <a:spcPts val="0"/>
              </a:spcAft>
            </a:pPr>
            <a:r>
              <a:rPr lang="en-GB" i="0" dirty="0">
                <a:solidFill>
                  <a:srgbClr val="222222"/>
                </a:solidFill>
                <a:effectLst/>
                <a:latin typeface="Century Gothic" panose="020B0502020202020204" pitchFamily="34" charset="0"/>
              </a:rPr>
              <a:t>Two groups of students were monitoring the oxygen concentration in a river. </a:t>
            </a:r>
          </a:p>
          <a:p>
            <a:pPr algn="l">
              <a:spcBef>
                <a:spcPts val="1200"/>
              </a:spcBef>
              <a:spcAft>
                <a:spcPts val="0"/>
              </a:spcAft>
            </a:pPr>
            <a:r>
              <a:rPr lang="en-GB" i="0" dirty="0">
                <a:solidFill>
                  <a:srgbClr val="222222"/>
                </a:solidFill>
                <a:effectLst/>
                <a:latin typeface="Century Gothic" panose="020B0502020202020204" pitchFamily="34" charset="0"/>
              </a:rPr>
              <a:t>The results of Group 1 show the lowest concentration of oxygen was at sampling position </a:t>
            </a:r>
            <a:r>
              <a:rPr lang="en-GB" dirty="0">
                <a:solidFill>
                  <a:srgbClr val="222222"/>
                </a:solidFill>
                <a:latin typeface="Century Gothic" panose="020B0502020202020204" pitchFamily="34" charset="0"/>
              </a:rPr>
              <a:t>X, </a:t>
            </a:r>
            <a:r>
              <a:rPr lang="en-GB" b="1" dirty="0">
                <a:solidFill>
                  <a:srgbClr val="222222"/>
                </a:solidFill>
                <a:latin typeface="Century Gothic" panose="020B0502020202020204" pitchFamily="34" charset="0"/>
              </a:rPr>
              <a:t>directly below a field of farmers crops.</a:t>
            </a:r>
            <a:endParaRPr lang="en-GB" b="1" i="0" dirty="0">
              <a:solidFill>
                <a:srgbClr val="222222"/>
              </a:solidFill>
              <a:effectLst/>
              <a:latin typeface="Century Gothic" panose="020B0502020202020204" pitchFamily="34" charset="0"/>
            </a:endParaRPr>
          </a:p>
          <a:p>
            <a:pPr algn="l">
              <a:spcBef>
                <a:spcPts val="1200"/>
              </a:spcBef>
              <a:spcAft>
                <a:spcPts val="0"/>
              </a:spcAft>
            </a:pPr>
            <a:r>
              <a:rPr lang="en-GB" b="1" dirty="0">
                <a:solidFill>
                  <a:srgbClr val="009999"/>
                </a:solidFill>
                <a:latin typeface="Century Gothic" panose="020B0502020202020204" pitchFamily="34" charset="0"/>
              </a:rPr>
              <a:t>Explain</a:t>
            </a:r>
            <a:r>
              <a:rPr lang="en-GB" dirty="0">
                <a:solidFill>
                  <a:srgbClr val="222222"/>
                </a:solidFill>
                <a:latin typeface="Century Gothic" panose="020B0502020202020204" pitchFamily="34" charset="0"/>
              </a:rPr>
              <a:t> why the concentration of oxygen was lowest at this point in the river.</a:t>
            </a:r>
            <a:endParaRPr lang="en-GB" i="0" dirty="0">
              <a:solidFill>
                <a:srgbClr val="222222"/>
              </a:solidFill>
              <a:effectLst/>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160574" y="4197948"/>
            <a:ext cx="6422606" cy="2523768"/>
          </a:xfrm>
          <a:prstGeom prst="rect">
            <a:avLst/>
          </a:prstGeom>
          <a:noFill/>
          <a:ln>
            <a:noFill/>
          </a:ln>
        </p:spPr>
        <p:txBody>
          <a:bodyPr wrap="square" rtlCol="0">
            <a:spAutoFit/>
          </a:bodyPr>
          <a:lstStyle/>
          <a:p>
            <a:pPr marL="285750" indent="-285750">
              <a:spcBef>
                <a:spcPts val="1200"/>
              </a:spcBef>
              <a:buFont typeface="Arial" panose="020B0604020202020204" pitchFamily="34" charset="0"/>
              <a:buChar char="•"/>
            </a:pPr>
            <a:r>
              <a:rPr lang="en-GB" dirty="0">
                <a:solidFill>
                  <a:schemeClr val="accent1"/>
                </a:solidFill>
                <a:latin typeface="Century Gothic" panose="020B0502020202020204" pitchFamily="34" charset="0"/>
              </a:rPr>
              <a:t>F</a:t>
            </a:r>
            <a:r>
              <a:rPr lang="en-GB" sz="1800" b="0" i="0" dirty="0">
                <a:solidFill>
                  <a:schemeClr val="accent1"/>
                </a:solidFill>
                <a:effectLst/>
                <a:latin typeface="Century Gothic" panose="020B0502020202020204" pitchFamily="34" charset="0"/>
              </a:rPr>
              <a:t>ertiliser runs off into river</a:t>
            </a:r>
          </a:p>
          <a:p>
            <a:pPr marL="285750" indent="-285750">
              <a:spcBef>
                <a:spcPts val="1200"/>
              </a:spcBef>
              <a:buFont typeface="Arial" panose="020B0604020202020204" pitchFamily="34" charset="0"/>
              <a:buChar char="•"/>
            </a:pPr>
            <a:r>
              <a:rPr lang="en-GB" dirty="0">
                <a:solidFill>
                  <a:schemeClr val="accent1"/>
                </a:solidFill>
                <a:latin typeface="Century Gothic" panose="020B0502020202020204" pitchFamily="34" charset="0"/>
              </a:rPr>
              <a:t>Fertiliser </a:t>
            </a:r>
            <a:r>
              <a:rPr lang="en-GB" sz="1800" b="0" i="0" dirty="0">
                <a:solidFill>
                  <a:schemeClr val="accent1"/>
                </a:solidFill>
                <a:effectLst/>
                <a:latin typeface="Century Gothic" panose="020B0502020202020204" pitchFamily="34" charset="0"/>
              </a:rPr>
              <a:t>causes growth of algae/plants</a:t>
            </a:r>
          </a:p>
          <a:p>
            <a:pPr marL="285750" indent="-285750" algn="l">
              <a:spcBef>
                <a:spcPts val="1200"/>
              </a:spcBef>
              <a:spcAft>
                <a:spcPts val="0"/>
              </a:spcAft>
              <a:buFont typeface="Arial" panose="020B0604020202020204" pitchFamily="34" charset="0"/>
              <a:buChar char="•"/>
            </a:pPr>
            <a:r>
              <a:rPr lang="en-GB" sz="1800" b="0" i="0" dirty="0">
                <a:solidFill>
                  <a:schemeClr val="accent1"/>
                </a:solidFill>
                <a:effectLst/>
                <a:latin typeface="Century Gothic" panose="020B0502020202020204" pitchFamily="34" charset="0"/>
              </a:rPr>
              <a:t>Algae/plants block light</a:t>
            </a:r>
            <a:endParaRPr lang="en-GB" sz="1800" b="1"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sz="1800" b="0" i="0" dirty="0">
                <a:solidFill>
                  <a:schemeClr val="accent1"/>
                </a:solidFill>
                <a:effectLst/>
                <a:latin typeface="Century Gothic" panose="020B0502020202020204" pitchFamily="34" charset="0"/>
              </a:rPr>
              <a:t>Plants/algae die </a:t>
            </a:r>
            <a:endParaRPr lang="en-GB" sz="1800" b="1"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M</a:t>
            </a:r>
            <a:r>
              <a:rPr lang="en-GB" sz="1800" b="0" i="0" dirty="0">
                <a:solidFill>
                  <a:schemeClr val="accent1"/>
                </a:solidFill>
                <a:effectLst/>
                <a:latin typeface="Century Gothic" panose="020B0502020202020204" pitchFamily="34" charset="0"/>
              </a:rPr>
              <a:t>icroorganisms decay plants/algae</a:t>
            </a:r>
          </a:p>
          <a:p>
            <a:pPr marL="285750" indent="-285750" algn="l">
              <a:spcBef>
                <a:spcPts val="1200"/>
              </a:spcBef>
              <a:spcAft>
                <a:spcPts val="0"/>
              </a:spcAft>
              <a:buFont typeface="Arial" panose="020B0604020202020204" pitchFamily="34" charset="0"/>
              <a:buChar char="•"/>
            </a:pPr>
            <a:r>
              <a:rPr lang="en-GB" sz="1800" b="0" i="0" dirty="0">
                <a:solidFill>
                  <a:schemeClr val="accent1"/>
                </a:solidFill>
                <a:effectLst/>
                <a:latin typeface="Century Gothic" panose="020B0502020202020204" pitchFamily="34" charset="0"/>
              </a:rPr>
              <a:t>Microorganisms respire so use O</a:t>
            </a:r>
            <a:r>
              <a:rPr lang="en-GB" sz="1800" b="0" i="0" baseline="-25000" dirty="0">
                <a:solidFill>
                  <a:schemeClr val="accent1"/>
                </a:solidFill>
                <a:effectLst/>
                <a:latin typeface="Century Gothic" panose="020B0502020202020204" pitchFamily="34" charset="0"/>
              </a:rPr>
              <a:t>2</a:t>
            </a:r>
            <a:endParaRPr lang="en-GB" sz="1800" b="0" i="0" dirty="0">
              <a:solidFill>
                <a:schemeClr val="accent1"/>
              </a:solidFill>
              <a:effectLst/>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160574" y="3761132"/>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2659399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160575" y="1360475"/>
            <a:ext cx="6635642" cy="2985433"/>
          </a:xfrm>
          <a:prstGeom prst="rect">
            <a:avLst/>
          </a:prstGeom>
          <a:noFill/>
          <a:ln>
            <a:noFill/>
          </a:ln>
        </p:spPr>
        <p:txBody>
          <a:bodyPr wrap="square" rtlCol="0">
            <a:spAutoFit/>
          </a:bodyPr>
          <a:lstStyle/>
          <a:p>
            <a:pPr algn="l">
              <a:spcBef>
                <a:spcPts val="1200"/>
              </a:spcBef>
              <a:spcAft>
                <a:spcPts val="0"/>
              </a:spcAft>
            </a:pPr>
            <a:r>
              <a:rPr lang="en-GB" sz="2000" b="0" i="0" dirty="0">
                <a:solidFill>
                  <a:srgbClr val="222222"/>
                </a:solidFill>
                <a:effectLst/>
                <a:latin typeface="Century Gothic" panose="020B0502020202020204" pitchFamily="34" charset="0"/>
              </a:rPr>
              <a:t>Farmers put fertiliser on their fields. When there is a lot of rain, some of the fertiliser is washed into the river.</a:t>
            </a:r>
          </a:p>
          <a:p>
            <a:pPr algn="l">
              <a:spcBef>
                <a:spcPts val="1200"/>
              </a:spcBef>
              <a:spcAft>
                <a:spcPts val="0"/>
              </a:spcAft>
            </a:pPr>
            <a:r>
              <a:rPr lang="en-GB" sz="2000" b="0" i="0" dirty="0">
                <a:solidFill>
                  <a:srgbClr val="222222"/>
                </a:solidFill>
                <a:effectLst/>
                <a:latin typeface="Century Gothic" panose="020B0502020202020204" pitchFamily="34" charset="0"/>
              </a:rPr>
              <a:t>This can cause the concentration of oxygen in the water to decrease</a:t>
            </a:r>
          </a:p>
          <a:p>
            <a:pPr algn="l">
              <a:spcBef>
                <a:spcPts val="1200"/>
              </a:spcBef>
              <a:spcAft>
                <a:spcPts val="0"/>
              </a:spcAft>
            </a:pPr>
            <a:r>
              <a:rPr lang="en-GB" sz="2000" b="1" i="0" dirty="0">
                <a:solidFill>
                  <a:srgbClr val="009999"/>
                </a:solidFill>
                <a:effectLst/>
                <a:latin typeface="Century Gothic" panose="020B0502020202020204" pitchFamily="34" charset="0"/>
              </a:rPr>
              <a:t>Explain</a:t>
            </a:r>
            <a:r>
              <a:rPr lang="en-GB" sz="2000" b="0" i="0" dirty="0">
                <a:solidFill>
                  <a:srgbClr val="222222"/>
                </a:solidFill>
                <a:effectLst/>
                <a:latin typeface="Century Gothic" panose="020B0502020202020204" pitchFamily="34" charset="0"/>
              </a:rPr>
              <a:t> why the concentration of oxygen decreases.</a:t>
            </a:r>
          </a:p>
          <a:p>
            <a:endParaRPr lang="en-US" sz="28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160574" y="4451084"/>
            <a:ext cx="6422606" cy="2092881"/>
          </a:xfrm>
          <a:prstGeom prst="rect">
            <a:avLst/>
          </a:prstGeom>
          <a:noFill/>
          <a:ln>
            <a:noFill/>
          </a:ln>
        </p:spPr>
        <p:txBody>
          <a:bodyPr wrap="square" rtlCol="0">
            <a:spAutoFit/>
          </a:bodyPr>
          <a:lstStyle/>
          <a:p>
            <a:pPr marL="285750" indent="-285750">
              <a:spcBef>
                <a:spcPts val="1200"/>
              </a:spcBef>
              <a:buFont typeface="Arial" panose="020B0604020202020204" pitchFamily="34" charset="0"/>
              <a:buChar char="•"/>
            </a:pPr>
            <a:r>
              <a:rPr lang="en-GB" dirty="0">
                <a:solidFill>
                  <a:schemeClr val="accent1"/>
                </a:solidFill>
                <a:latin typeface="Century Gothic" panose="020B0502020202020204" pitchFamily="34" charset="0"/>
              </a:rPr>
              <a:t>F</a:t>
            </a:r>
            <a:r>
              <a:rPr lang="en-GB" sz="1800" b="0" i="0" dirty="0">
                <a:solidFill>
                  <a:schemeClr val="accent1"/>
                </a:solidFill>
                <a:effectLst/>
                <a:latin typeface="Century Gothic" panose="020B0502020202020204" pitchFamily="34" charset="0"/>
              </a:rPr>
              <a:t>ertiliser causes growth of algae/plants</a:t>
            </a:r>
          </a:p>
          <a:p>
            <a:pPr marL="285750" indent="-285750" algn="l">
              <a:spcBef>
                <a:spcPts val="1200"/>
              </a:spcBef>
              <a:spcAft>
                <a:spcPts val="0"/>
              </a:spcAft>
              <a:buFont typeface="Arial" panose="020B0604020202020204" pitchFamily="34" charset="0"/>
              <a:buChar char="•"/>
            </a:pPr>
            <a:r>
              <a:rPr lang="en-GB" sz="1800" b="0" i="0" dirty="0">
                <a:solidFill>
                  <a:schemeClr val="accent1"/>
                </a:solidFill>
                <a:effectLst/>
                <a:latin typeface="Century Gothic" panose="020B0502020202020204" pitchFamily="34" charset="0"/>
              </a:rPr>
              <a:t>Algae/plants block light</a:t>
            </a:r>
            <a:endParaRPr lang="en-GB" sz="1800" b="1"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sz="1800" b="0" i="0" dirty="0">
                <a:solidFill>
                  <a:schemeClr val="accent1"/>
                </a:solidFill>
                <a:effectLst/>
                <a:latin typeface="Century Gothic" panose="020B0502020202020204" pitchFamily="34" charset="0"/>
              </a:rPr>
              <a:t>Plants/algae die </a:t>
            </a:r>
            <a:endParaRPr lang="en-GB" sz="1800" b="1" i="0" dirty="0">
              <a:solidFill>
                <a:schemeClr val="accent1"/>
              </a:solidFill>
              <a:effectLst/>
              <a:latin typeface="Century Gothic" panose="020B0502020202020204" pitchFamily="34" charset="0"/>
            </a:endParaRPr>
          </a:p>
          <a:p>
            <a:pPr marL="285750" indent="-285750" algn="l">
              <a:spcBef>
                <a:spcPts val="1200"/>
              </a:spcBef>
              <a:spcAft>
                <a:spcPts val="0"/>
              </a:spcAft>
              <a:buFont typeface="Arial" panose="020B0604020202020204" pitchFamily="34" charset="0"/>
              <a:buChar char="•"/>
            </a:pPr>
            <a:r>
              <a:rPr lang="en-GB" dirty="0">
                <a:solidFill>
                  <a:schemeClr val="accent1"/>
                </a:solidFill>
                <a:latin typeface="Century Gothic" panose="020B0502020202020204" pitchFamily="34" charset="0"/>
              </a:rPr>
              <a:t>M</a:t>
            </a:r>
            <a:r>
              <a:rPr lang="en-GB" sz="1800" b="0" i="0" dirty="0">
                <a:solidFill>
                  <a:schemeClr val="accent1"/>
                </a:solidFill>
                <a:effectLst/>
                <a:latin typeface="Century Gothic" panose="020B0502020202020204" pitchFamily="34" charset="0"/>
              </a:rPr>
              <a:t>icroorganisms decay plants/algae</a:t>
            </a:r>
          </a:p>
          <a:p>
            <a:pPr marL="285750" indent="-285750" algn="l">
              <a:spcBef>
                <a:spcPts val="1200"/>
              </a:spcBef>
              <a:spcAft>
                <a:spcPts val="0"/>
              </a:spcAft>
              <a:buFont typeface="Arial" panose="020B0604020202020204" pitchFamily="34" charset="0"/>
              <a:buChar char="•"/>
            </a:pPr>
            <a:r>
              <a:rPr lang="en-GB" sz="1800" b="0" i="0" dirty="0">
                <a:solidFill>
                  <a:schemeClr val="accent1"/>
                </a:solidFill>
                <a:effectLst/>
                <a:latin typeface="Century Gothic" panose="020B0502020202020204" pitchFamily="34" charset="0"/>
              </a:rPr>
              <a:t>Microorganisms respire so use O</a:t>
            </a:r>
            <a:r>
              <a:rPr lang="en-GB" sz="1800" b="0" i="0" baseline="-25000" dirty="0">
                <a:solidFill>
                  <a:schemeClr val="accent1"/>
                </a:solidFill>
                <a:effectLst/>
                <a:latin typeface="Century Gothic" panose="020B0502020202020204" pitchFamily="34" charset="0"/>
              </a:rPr>
              <a:t>2</a:t>
            </a:r>
            <a:endParaRPr lang="en-GB" sz="1800" b="0" i="0" dirty="0">
              <a:solidFill>
                <a:schemeClr val="accent1"/>
              </a:solidFill>
              <a:effectLst/>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160574" y="4059878"/>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Tree>
    <p:extLst>
      <p:ext uri="{BB962C8B-B14F-4D97-AF65-F5344CB8AC3E}">
        <p14:creationId xmlns:p14="http://schemas.microsoft.com/office/powerpoint/2010/main" val="2960377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899118"/>
            <a:ext cx="6108201" cy="2677656"/>
          </a:xfrm>
          <a:prstGeom prst="rect">
            <a:avLst/>
          </a:prstGeom>
          <a:noFill/>
          <a:ln>
            <a:noFill/>
          </a:ln>
        </p:spPr>
        <p:txBody>
          <a:bodyPr wrap="square" rtlCol="0">
            <a:spAutoFit/>
          </a:bodyPr>
          <a:lstStyle/>
          <a:p>
            <a:r>
              <a:rPr lang="en-US" sz="2400" dirty="0">
                <a:latin typeface="Century Gothic" panose="020B0502020202020204" pitchFamily="34" charset="0"/>
              </a:rPr>
              <a:t>A farmer uses fertiliser on his field. Later that day is rains heavily. The wastewater overflows into a stream by mistake.</a:t>
            </a:r>
          </a:p>
          <a:p>
            <a:endParaRPr lang="en-US" sz="2400" dirty="0">
              <a:latin typeface="Century Gothic" panose="020B0502020202020204" pitchFamily="34" charset="0"/>
            </a:endParaRPr>
          </a:p>
          <a:p>
            <a:r>
              <a:rPr lang="en-US" sz="2400" dirty="0">
                <a:latin typeface="Century Gothic" panose="020B0502020202020204" pitchFamily="34" charset="0"/>
              </a:rPr>
              <a:t>The wastewater will affect the plants and invertebrates living in the stream.</a:t>
            </a:r>
            <a:endParaRPr lang="en-US" sz="2400" b="1" dirty="0">
              <a:solidFill>
                <a:srgbClr val="009193"/>
              </a:solidFill>
              <a:latin typeface="Century Gothic" panose="020B0502020202020204" pitchFamily="34" charset="0"/>
            </a:endParaRPr>
          </a:p>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Rectangle 1">
            <a:extLst>
              <a:ext uri="{FF2B5EF4-FFF2-40B4-BE49-F238E27FC236}">
                <a16:creationId xmlns:a16="http://schemas.microsoft.com/office/drawing/2014/main" id="{4E956AFC-6BBA-6145-846E-490D81754052}"/>
              </a:ext>
            </a:extLst>
          </p:cNvPr>
          <p:cNvSpPr/>
          <p:nvPr/>
        </p:nvSpPr>
        <p:spPr>
          <a:xfrm>
            <a:off x="7087771" y="1151290"/>
            <a:ext cx="3541998" cy="3785652"/>
          </a:xfrm>
          <a:prstGeom prst="rect">
            <a:avLst/>
          </a:prstGeom>
        </p:spPr>
        <p:txBody>
          <a:bodyPr wrap="square">
            <a:spAutoFit/>
          </a:bodyPr>
          <a:lstStyle/>
          <a:p>
            <a:r>
              <a:rPr lang="en-GB" sz="2400" dirty="0">
                <a:latin typeface="Century Gothic" panose="020B0502020202020204" pitchFamily="34" charset="0"/>
              </a:rPr>
              <a:t>To ‘explain’ your answer should:</a:t>
            </a:r>
          </a:p>
          <a:p>
            <a:endParaRPr lang="en-GB" sz="2400" dirty="0">
              <a:latin typeface="Century Gothic" panose="020B0502020202020204" pitchFamily="34" charset="0"/>
            </a:endParaRPr>
          </a:p>
          <a:p>
            <a:pPr indent="-285750">
              <a:buFont typeface="Arial" panose="020B0604020202020204" pitchFamily="34" charset="0"/>
              <a:buChar char="•"/>
            </a:pPr>
            <a:r>
              <a:rPr lang="en-GB" sz="2400" dirty="0">
                <a:latin typeface="Century Gothic" panose="020B0502020202020204" pitchFamily="34" charset="0"/>
              </a:rPr>
              <a:t>Begin with a </a:t>
            </a:r>
            <a:r>
              <a:rPr lang="en-GB" sz="2400" b="1" dirty="0">
                <a:latin typeface="Century Gothic" panose="020B0502020202020204" pitchFamily="34" charset="0"/>
              </a:rPr>
              <a:t>scientific statement</a:t>
            </a:r>
            <a:r>
              <a:rPr lang="en-GB" sz="2400" dirty="0">
                <a:latin typeface="Century Gothic" panose="020B0502020202020204" pitchFamily="34" charset="0"/>
              </a:rPr>
              <a:t>. </a:t>
            </a:r>
          </a:p>
          <a:p>
            <a:pPr indent="-285750">
              <a:buFont typeface="Arial" panose="020B0604020202020204" pitchFamily="34" charset="0"/>
              <a:buChar char="•"/>
            </a:pPr>
            <a:r>
              <a:rPr lang="en-GB" sz="2400" dirty="0">
                <a:latin typeface="Century Gothic" panose="020B0502020202020204" pitchFamily="34" charset="0"/>
              </a:rPr>
              <a:t>Use ‘this means that’, ‘because’ or ‘so’ </a:t>
            </a:r>
            <a:r>
              <a:rPr lang="en-GB" sz="2400" b="1" dirty="0">
                <a:latin typeface="Century Gothic" panose="020B0502020202020204" pitchFamily="34" charset="0"/>
              </a:rPr>
              <a:t>to link your statement to the question</a:t>
            </a:r>
            <a:r>
              <a:rPr lang="en-GB" sz="2400" dirty="0">
                <a:latin typeface="Century Gothic" panose="020B0502020202020204" pitchFamily="34" charset="0"/>
              </a:rPr>
              <a:t>.</a:t>
            </a:r>
          </a:p>
        </p:txBody>
      </p:sp>
      <p:sp>
        <p:nvSpPr>
          <p:cNvPr id="4" name="TextBox 3">
            <a:extLst>
              <a:ext uri="{FF2B5EF4-FFF2-40B4-BE49-F238E27FC236}">
                <a16:creationId xmlns:a16="http://schemas.microsoft.com/office/drawing/2014/main" id="{F3913796-3354-5BE2-AECA-9595F3DE28F0}"/>
              </a:ext>
            </a:extLst>
          </p:cNvPr>
          <p:cNvSpPr txBox="1"/>
          <p:nvPr/>
        </p:nvSpPr>
        <p:spPr>
          <a:xfrm>
            <a:off x="356395" y="3422655"/>
            <a:ext cx="6427177" cy="3477875"/>
          </a:xfrm>
          <a:prstGeom prst="rect">
            <a:avLst/>
          </a:prstGeom>
          <a:noFill/>
        </p:spPr>
        <p:txBody>
          <a:bodyPr wrap="square" rtlCol="0">
            <a:spAutoFit/>
          </a:bodyPr>
          <a:lstStyle/>
          <a:p>
            <a:pPr marL="342900" indent="-342900">
              <a:buFont typeface="Arial" panose="020B0604020202020204" pitchFamily="34" charset="0"/>
              <a:buChar char="•"/>
            </a:pPr>
            <a:r>
              <a:rPr lang="en-GB" sz="2000" dirty="0">
                <a:solidFill>
                  <a:schemeClr val="accent1"/>
                </a:solidFill>
                <a:latin typeface="Century Gothic" panose="020B0502020202020204" pitchFamily="34" charset="0"/>
              </a:rPr>
              <a:t>The fertiliser contains minerals (nitrates and phosphates) which increases the growth of algae and water plants. </a:t>
            </a:r>
          </a:p>
          <a:p>
            <a:pPr marL="342900" indent="-342900">
              <a:buFont typeface="Arial" panose="020B0604020202020204" pitchFamily="34" charset="0"/>
              <a:buChar char="•"/>
            </a:pPr>
            <a:r>
              <a:rPr lang="en-GB" sz="2000" dirty="0">
                <a:solidFill>
                  <a:schemeClr val="accent1"/>
                </a:solidFill>
                <a:latin typeface="Century Gothic" panose="020B0502020202020204" pitchFamily="34" charset="0"/>
              </a:rPr>
              <a:t>These plants block light from reaching plants underneath </a:t>
            </a:r>
            <a:r>
              <a:rPr lang="en-GB" sz="2000" u="sng" dirty="0">
                <a:solidFill>
                  <a:schemeClr val="accent1"/>
                </a:solidFill>
                <a:latin typeface="Century Gothic" panose="020B0502020202020204" pitchFamily="34" charset="0"/>
              </a:rPr>
              <a:t>causing</a:t>
            </a:r>
            <a:r>
              <a:rPr lang="en-GB" sz="2000" dirty="0">
                <a:solidFill>
                  <a:schemeClr val="accent1"/>
                </a:solidFill>
                <a:latin typeface="Century Gothic" panose="020B0502020202020204" pitchFamily="34" charset="0"/>
              </a:rPr>
              <a:t> them to die. </a:t>
            </a:r>
          </a:p>
          <a:p>
            <a:pPr marL="342900" indent="-342900">
              <a:buFont typeface="Arial" panose="020B0604020202020204" pitchFamily="34" charset="0"/>
              <a:buChar char="•"/>
            </a:pPr>
            <a:r>
              <a:rPr lang="en-GB" sz="2000" dirty="0">
                <a:solidFill>
                  <a:schemeClr val="accent1"/>
                </a:solidFill>
                <a:latin typeface="Century Gothic" panose="020B0502020202020204" pitchFamily="34" charset="0"/>
              </a:rPr>
              <a:t>Decomposers break down the dead organisms, as they do this they use up oxygen in the water (through respiration). </a:t>
            </a:r>
          </a:p>
          <a:p>
            <a:pPr marL="342900" indent="-342900">
              <a:buFont typeface="Arial" panose="020B0604020202020204" pitchFamily="34" charset="0"/>
              <a:buChar char="•"/>
            </a:pPr>
            <a:r>
              <a:rPr lang="en-GB" sz="2000" dirty="0">
                <a:solidFill>
                  <a:schemeClr val="accent1"/>
                </a:solidFill>
                <a:latin typeface="Century Gothic" panose="020B0502020202020204" pitchFamily="34" charset="0"/>
              </a:rPr>
              <a:t>Invertebrates in the water will then die </a:t>
            </a:r>
            <a:r>
              <a:rPr lang="en-GB" sz="2000" u="sng" dirty="0">
                <a:solidFill>
                  <a:schemeClr val="accent1"/>
                </a:solidFill>
                <a:latin typeface="Century Gothic" panose="020B0502020202020204" pitchFamily="34" charset="0"/>
              </a:rPr>
              <a:t>due to </a:t>
            </a:r>
            <a:r>
              <a:rPr lang="en-GB" sz="2000" dirty="0">
                <a:solidFill>
                  <a:schemeClr val="accent1"/>
                </a:solidFill>
                <a:latin typeface="Century Gothic" panose="020B0502020202020204" pitchFamily="34" charset="0"/>
              </a:rPr>
              <a:t>lack of oxygen. </a:t>
            </a:r>
          </a:p>
          <a:p>
            <a:pPr marL="342900" indent="-342900">
              <a:buFont typeface="Arial" panose="020B0604020202020204" pitchFamily="34" charset="0"/>
              <a:buChar char="•"/>
            </a:pPr>
            <a:r>
              <a:rPr lang="en-GB" sz="2000" dirty="0">
                <a:solidFill>
                  <a:schemeClr val="accent1"/>
                </a:solidFill>
                <a:latin typeface="Century Gothic" panose="020B0502020202020204" pitchFamily="34" charset="0"/>
              </a:rPr>
              <a:t>This process is called eutrophication. </a:t>
            </a:r>
          </a:p>
        </p:txBody>
      </p:sp>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7B45BF-B4FB-4674-9420-8CBDFCC2733C}"/>
              </a:ext>
            </a:extLst>
          </p:cNvPr>
          <p:cNvSpPr>
            <a:spLocks noGrp="1"/>
          </p:cNvSpPr>
          <p:nvPr>
            <p:ph type="title"/>
          </p:nvPr>
        </p:nvSpPr>
        <p:spPr/>
        <p:txBody>
          <a:bodyPr/>
          <a:lstStyle/>
          <a:p>
            <a:r>
              <a:rPr lang="en-GB" dirty="0">
                <a:latin typeface="Century Gothic" panose="020B0502020202020204" pitchFamily="34" charset="0"/>
              </a:rPr>
              <a:t>Indicator Species</a:t>
            </a:r>
          </a:p>
        </p:txBody>
      </p:sp>
      <p:graphicFrame>
        <p:nvGraphicFramePr>
          <p:cNvPr id="4" name="Table 3">
            <a:extLst>
              <a:ext uri="{FF2B5EF4-FFF2-40B4-BE49-F238E27FC236}">
                <a16:creationId xmlns:a16="http://schemas.microsoft.com/office/drawing/2014/main" id="{E7AFC8EB-829A-4D56-A69D-102CE4BF9E34}"/>
              </a:ext>
            </a:extLst>
          </p:cNvPr>
          <p:cNvGraphicFramePr>
            <a:graphicFrameLocks noGrp="1"/>
          </p:cNvGraphicFramePr>
          <p:nvPr>
            <p:extLst>
              <p:ext uri="{D42A27DB-BD31-4B8C-83A1-F6EECF244321}">
                <p14:modId xmlns:p14="http://schemas.microsoft.com/office/powerpoint/2010/main" val="2016224903"/>
              </p:ext>
            </p:extLst>
          </p:nvPr>
        </p:nvGraphicFramePr>
        <p:xfrm>
          <a:off x="1458686" y="966573"/>
          <a:ext cx="8321972" cy="2987040"/>
        </p:xfrm>
        <a:graphic>
          <a:graphicData uri="http://schemas.openxmlformats.org/drawingml/2006/table">
            <a:tbl>
              <a:tblPr firstRow="1" bandRow="1">
                <a:tableStyleId>{5940675A-B579-460E-94D1-54222C63F5DA}</a:tableStyleId>
              </a:tblPr>
              <a:tblGrid>
                <a:gridCol w="2773991">
                  <a:extLst>
                    <a:ext uri="{9D8B030D-6E8A-4147-A177-3AD203B41FA5}">
                      <a16:colId xmlns:a16="http://schemas.microsoft.com/office/drawing/2014/main" val="3002232962"/>
                    </a:ext>
                  </a:extLst>
                </a:gridCol>
                <a:gridCol w="2237640">
                  <a:extLst>
                    <a:ext uri="{9D8B030D-6E8A-4147-A177-3AD203B41FA5}">
                      <a16:colId xmlns:a16="http://schemas.microsoft.com/office/drawing/2014/main" val="1135588437"/>
                    </a:ext>
                  </a:extLst>
                </a:gridCol>
                <a:gridCol w="3310341">
                  <a:extLst>
                    <a:ext uri="{9D8B030D-6E8A-4147-A177-3AD203B41FA5}">
                      <a16:colId xmlns:a16="http://schemas.microsoft.com/office/drawing/2014/main" val="1093995551"/>
                    </a:ext>
                  </a:extLst>
                </a:gridCol>
              </a:tblGrid>
              <a:tr h="512675">
                <a:tc>
                  <a:txBody>
                    <a:bodyPr/>
                    <a:lstStyle/>
                    <a:p>
                      <a:pPr algn="ctr"/>
                      <a:r>
                        <a:rPr lang="en-GB" sz="2000" b="1" dirty="0">
                          <a:latin typeface="Century Gothic" panose="020B0502020202020204" pitchFamily="34" charset="0"/>
                        </a:rPr>
                        <a:t>Distance from city centre (km)</a:t>
                      </a:r>
                    </a:p>
                  </a:txBody>
                  <a:tcPr/>
                </a:tc>
                <a:tc>
                  <a:txBody>
                    <a:bodyPr/>
                    <a:lstStyle/>
                    <a:p>
                      <a:pPr algn="ctr"/>
                      <a:r>
                        <a:rPr lang="en-GB" sz="2000" b="1" dirty="0">
                          <a:latin typeface="Century Gothic" panose="020B0502020202020204" pitchFamily="34" charset="0"/>
                        </a:rPr>
                        <a:t>Concentration of SO</a:t>
                      </a:r>
                      <a:r>
                        <a:rPr lang="en-GB" sz="2000" b="1" baseline="-25000" dirty="0">
                          <a:latin typeface="Century Gothic" panose="020B0502020202020204" pitchFamily="34" charset="0"/>
                        </a:rPr>
                        <a:t>2</a:t>
                      </a:r>
                      <a:r>
                        <a:rPr lang="en-GB" sz="2000" b="1" dirty="0">
                          <a:latin typeface="Century Gothic" panose="020B0502020202020204" pitchFamily="34" charset="0"/>
                        </a:rPr>
                        <a:t> (g/m</a:t>
                      </a:r>
                      <a:r>
                        <a:rPr lang="en-GB" sz="2000" b="1" baseline="30000" dirty="0">
                          <a:latin typeface="Century Gothic" panose="020B0502020202020204" pitchFamily="34" charset="0"/>
                        </a:rPr>
                        <a:t>3</a:t>
                      </a:r>
                      <a:r>
                        <a:rPr lang="en-GB" sz="2000" b="1" dirty="0">
                          <a:latin typeface="Century Gothic" panose="020B0502020202020204" pitchFamily="34" charset="0"/>
                        </a:rPr>
                        <a:t>)</a:t>
                      </a:r>
                    </a:p>
                  </a:txBody>
                  <a:tcPr/>
                </a:tc>
                <a:tc>
                  <a:txBody>
                    <a:bodyPr/>
                    <a:lstStyle/>
                    <a:p>
                      <a:pPr algn="ctr"/>
                      <a:r>
                        <a:rPr lang="en-GB" sz="2000" b="1" dirty="0">
                          <a:latin typeface="Century Gothic" panose="020B0502020202020204" pitchFamily="34" charset="0"/>
                        </a:rPr>
                        <a:t>Number of different lichen species found on trees</a:t>
                      </a:r>
                    </a:p>
                  </a:txBody>
                  <a:tcPr/>
                </a:tc>
                <a:extLst>
                  <a:ext uri="{0D108BD9-81ED-4DB2-BD59-A6C34878D82A}">
                    <a16:rowId xmlns:a16="http://schemas.microsoft.com/office/drawing/2014/main" val="1374234000"/>
                  </a:ext>
                </a:extLst>
              </a:tr>
              <a:tr h="289773">
                <a:tc>
                  <a:txBody>
                    <a:bodyPr/>
                    <a:lstStyle/>
                    <a:p>
                      <a:pPr algn="ctr"/>
                      <a:r>
                        <a:rPr lang="en-GB" sz="2000">
                          <a:latin typeface="Century Gothic" panose="020B0502020202020204" pitchFamily="34" charset="0"/>
                        </a:rPr>
                        <a:t>0</a:t>
                      </a:r>
                    </a:p>
                  </a:txBody>
                  <a:tcPr/>
                </a:tc>
                <a:tc>
                  <a:txBody>
                    <a:bodyPr/>
                    <a:lstStyle/>
                    <a:p>
                      <a:pPr algn="ctr"/>
                      <a:r>
                        <a:rPr lang="en-GB" sz="2000">
                          <a:latin typeface="Century Gothic" panose="020B0502020202020204" pitchFamily="34" charset="0"/>
                        </a:rPr>
                        <a:t>300</a:t>
                      </a:r>
                    </a:p>
                  </a:txBody>
                  <a:tcPr/>
                </a:tc>
                <a:tc>
                  <a:txBody>
                    <a:bodyPr/>
                    <a:lstStyle/>
                    <a:p>
                      <a:pPr algn="ctr"/>
                      <a:r>
                        <a:rPr lang="en-GB" sz="2000">
                          <a:latin typeface="Century Gothic" panose="020B0502020202020204" pitchFamily="34" charset="0"/>
                        </a:rPr>
                        <a:t>1</a:t>
                      </a:r>
                    </a:p>
                  </a:txBody>
                  <a:tcPr/>
                </a:tc>
                <a:extLst>
                  <a:ext uri="{0D108BD9-81ED-4DB2-BD59-A6C34878D82A}">
                    <a16:rowId xmlns:a16="http://schemas.microsoft.com/office/drawing/2014/main" val="3218426068"/>
                  </a:ext>
                </a:extLst>
              </a:tr>
              <a:tr h="289773">
                <a:tc>
                  <a:txBody>
                    <a:bodyPr/>
                    <a:lstStyle/>
                    <a:p>
                      <a:pPr algn="ctr"/>
                      <a:r>
                        <a:rPr lang="en-GB" sz="2000">
                          <a:latin typeface="Century Gothic" panose="020B0502020202020204" pitchFamily="34" charset="0"/>
                        </a:rPr>
                        <a:t>5</a:t>
                      </a:r>
                    </a:p>
                  </a:txBody>
                  <a:tcPr/>
                </a:tc>
                <a:tc>
                  <a:txBody>
                    <a:bodyPr/>
                    <a:lstStyle/>
                    <a:p>
                      <a:pPr algn="ctr"/>
                      <a:r>
                        <a:rPr lang="en-GB" sz="2000">
                          <a:latin typeface="Century Gothic" panose="020B0502020202020204" pitchFamily="34" charset="0"/>
                        </a:rPr>
                        <a:t>212</a:t>
                      </a:r>
                    </a:p>
                  </a:txBody>
                  <a:tcPr/>
                </a:tc>
                <a:tc>
                  <a:txBody>
                    <a:bodyPr/>
                    <a:lstStyle/>
                    <a:p>
                      <a:pPr algn="ctr"/>
                      <a:r>
                        <a:rPr lang="en-GB" sz="2000">
                          <a:latin typeface="Century Gothic" panose="020B0502020202020204" pitchFamily="34" charset="0"/>
                        </a:rPr>
                        <a:t>5</a:t>
                      </a:r>
                    </a:p>
                  </a:txBody>
                  <a:tcPr/>
                </a:tc>
                <a:extLst>
                  <a:ext uri="{0D108BD9-81ED-4DB2-BD59-A6C34878D82A}">
                    <a16:rowId xmlns:a16="http://schemas.microsoft.com/office/drawing/2014/main" val="306219880"/>
                  </a:ext>
                </a:extLst>
              </a:tr>
              <a:tr h="289773">
                <a:tc>
                  <a:txBody>
                    <a:bodyPr/>
                    <a:lstStyle/>
                    <a:p>
                      <a:pPr algn="ctr"/>
                      <a:r>
                        <a:rPr lang="en-GB" sz="2000">
                          <a:latin typeface="Century Gothic" panose="020B0502020202020204" pitchFamily="34" charset="0"/>
                        </a:rPr>
                        <a:t>10</a:t>
                      </a:r>
                    </a:p>
                  </a:txBody>
                  <a:tcPr/>
                </a:tc>
                <a:tc>
                  <a:txBody>
                    <a:bodyPr/>
                    <a:lstStyle/>
                    <a:p>
                      <a:pPr algn="ctr"/>
                      <a:r>
                        <a:rPr lang="en-GB" sz="2000">
                          <a:latin typeface="Century Gothic" panose="020B0502020202020204" pitchFamily="34" charset="0"/>
                        </a:rPr>
                        <a:t>145</a:t>
                      </a:r>
                    </a:p>
                  </a:txBody>
                  <a:tcPr/>
                </a:tc>
                <a:tc>
                  <a:txBody>
                    <a:bodyPr/>
                    <a:lstStyle/>
                    <a:p>
                      <a:pPr algn="ctr"/>
                      <a:r>
                        <a:rPr lang="en-GB" sz="2000">
                          <a:latin typeface="Century Gothic" panose="020B0502020202020204" pitchFamily="34" charset="0"/>
                        </a:rPr>
                        <a:t>10</a:t>
                      </a:r>
                    </a:p>
                  </a:txBody>
                  <a:tcPr/>
                </a:tc>
                <a:extLst>
                  <a:ext uri="{0D108BD9-81ED-4DB2-BD59-A6C34878D82A}">
                    <a16:rowId xmlns:a16="http://schemas.microsoft.com/office/drawing/2014/main" val="4202758796"/>
                  </a:ext>
                </a:extLst>
              </a:tr>
              <a:tr h="289773">
                <a:tc>
                  <a:txBody>
                    <a:bodyPr/>
                    <a:lstStyle/>
                    <a:p>
                      <a:pPr algn="ctr"/>
                      <a:r>
                        <a:rPr lang="en-GB" sz="2000">
                          <a:latin typeface="Century Gothic" panose="020B0502020202020204" pitchFamily="34" charset="0"/>
                        </a:rPr>
                        <a:t>15</a:t>
                      </a:r>
                    </a:p>
                  </a:txBody>
                  <a:tcPr/>
                </a:tc>
                <a:tc>
                  <a:txBody>
                    <a:bodyPr/>
                    <a:lstStyle/>
                    <a:p>
                      <a:pPr algn="ctr"/>
                      <a:r>
                        <a:rPr lang="en-GB" sz="2000">
                          <a:latin typeface="Century Gothic" panose="020B0502020202020204" pitchFamily="34" charset="0"/>
                        </a:rPr>
                        <a:t>77</a:t>
                      </a:r>
                    </a:p>
                  </a:txBody>
                  <a:tcPr/>
                </a:tc>
                <a:tc>
                  <a:txBody>
                    <a:bodyPr/>
                    <a:lstStyle/>
                    <a:p>
                      <a:pPr algn="ctr"/>
                      <a:r>
                        <a:rPr lang="en-GB" sz="2000">
                          <a:latin typeface="Century Gothic" panose="020B0502020202020204" pitchFamily="34" charset="0"/>
                        </a:rPr>
                        <a:t>14</a:t>
                      </a:r>
                    </a:p>
                  </a:txBody>
                  <a:tcPr/>
                </a:tc>
                <a:extLst>
                  <a:ext uri="{0D108BD9-81ED-4DB2-BD59-A6C34878D82A}">
                    <a16:rowId xmlns:a16="http://schemas.microsoft.com/office/drawing/2014/main" val="2075048839"/>
                  </a:ext>
                </a:extLst>
              </a:tr>
              <a:tr h="289773">
                <a:tc>
                  <a:txBody>
                    <a:bodyPr/>
                    <a:lstStyle/>
                    <a:p>
                      <a:pPr algn="ctr"/>
                      <a:r>
                        <a:rPr lang="en-GB" sz="2000">
                          <a:latin typeface="Century Gothic" panose="020B0502020202020204" pitchFamily="34" charset="0"/>
                        </a:rPr>
                        <a:t>20</a:t>
                      </a:r>
                    </a:p>
                  </a:txBody>
                  <a:tcPr/>
                </a:tc>
                <a:tc>
                  <a:txBody>
                    <a:bodyPr/>
                    <a:lstStyle/>
                    <a:p>
                      <a:pPr algn="ctr"/>
                      <a:r>
                        <a:rPr lang="en-GB" sz="2000">
                          <a:latin typeface="Century Gothic" panose="020B0502020202020204" pitchFamily="34" charset="0"/>
                        </a:rPr>
                        <a:t>75</a:t>
                      </a:r>
                    </a:p>
                  </a:txBody>
                  <a:tcPr/>
                </a:tc>
                <a:tc>
                  <a:txBody>
                    <a:bodyPr/>
                    <a:lstStyle/>
                    <a:p>
                      <a:pPr algn="ctr"/>
                      <a:r>
                        <a:rPr lang="en-GB" sz="2000" dirty="0">
                          <a:latin typeface="Century Gothic" panose="020B0502020202020204" pitchFamily="34" charset="0"/>
                        </a:rPr>
                        <a:t>14</a:t>
                      </a:r>
                    </a:p>
                  </a:txBody>
                  <a:tcPr/>
                </a:tc>
                <a:extLst>
                  <a:ext uri="{0D108BD9-81ED-4DB2-BD59-A6C34878D82A}">
                    <a16:rowId xmlns:a16="http://schemas.microsoft.com/office/drawing/2014/main" val="2775762086"/>
                  </a:ext>
                </a:extLst>
              </a:tr>
            </a:tbl>
          </a:graphicData>
        </a:graphic>
      </p:graphicFrame>
      <p:sp>
        <p:nvSpPr>
          <p:cNvPr id="6" name="TextBox 5">
            <a:extLst>
              <a:ext uri="{FF2B5EF4-FFF2-40B4-BE49-F238E27FC236}">
                <a16:creationId xmlns:a16="http://schemas.microsoft.com/office/drawing/2014/main" id="{0E61FC05-8043-4D70-B7AC-929807318A0B}"/>
              </a:ext>
            </a:extLst>
          </p:cNvPr>
          <p:cNvSpPr txBox="1"/>
          <p:nvPr/>
        </p:nvSpPr>
        <p:spPr>
          <a:xfrm>
            <a:off x="373758" y="4200187"/>
            <a:ext cx="10952480" cy="2616101"/>
          </a:xfrm>
          <a:prstGeom prst="rect">
            <a:avLst/>
          </a:prstGeom>
          <a:noFill/>
        </p:spPr>
        <p:txBody>
          <a:bodyPr wrap="square" rtlCol="0">
            <a:spAutoFit/>
          </a:bodyPr>
          <a:lstStyle/>
          <a:p>
            <a:r>
              <a:rPr lang="en-GB" sz="2400" b="1" dirty="0">
                <a:latin typeface="Century Gothic" panose="020B0502020202020204" pitchFamily="34" charset="0"/>
              </a:rPr>
              <a:t>Use data from the table above to answer the following questions:</a:t>
            </a:r>
          </a:p>
          <a:p>
            <a:endParaRPr lang="en-GB" sz="2400" dirty="0">
              <a:latin typeface="Century Gothic" panose="020B0502020202020204" pitchFamily="34" charset="0"/>
            </a:endParaRPr>
          </a:p>
          <a:p>
            <a:pPr marL="457200" indent="-457200">
              <a:buAutoNum type="arabicParenR"/>
            </a:pPr>
            <a:r>
              <a:rPr lang="en-GB" sz="2400" dirty="0">
                <a:latin typeface="Century Gothic" panose="020B0502020202020204" pitchFamily="34" charset="0"/>
              </a:rPr>
              <a:t>Describe how the distance from the city centre affects the number of lichen species found.</a:t>
            </a:r>
          </a:p>
          <a:p>
            <a:pPr marL="457200" indent="-457200">
              <a:buAutoNum type="arabicParenR"/>
            </a:pPr>
            <a:endParaRPr lang="en-GB" sz="2400" dirty="0">
              <a:latin typeface="Century Gothic" panose="020B0502020202020204" pitchFamily="34" charset="0"/>
            </a:endParaRPr>
          </a:p>
          <a:p>
            <a:pPr marL="457200" indent="-457200">
              <a:buAutoNum type="arabicParenR"/>
            </a:pPr>
            <a:r>
              <a:rPr lang="en-GB" sz="2400" dirty="0">
                <a:latin typeface="Century Gothic" panose="020B0502020202020204" pitchFamily="34" charset="0"/>
              </a:rPr>
              <a:t>Use the concentration of sulfur dioxide to </a:t>
            </a:r>
            <a:r>
              <a:rPr lang="en-GB" sz="2400" b="1" dirty="0">
                <a:latin typeface="Century Gothic" panose="020B0502020202020204" pitchFamily="34" charset="0"/>
              </a:rPr>
              <a:t>explain</a:t>
            </a:r>
            <a:r>
              <a:rPr lang="en-GB" sz="2400" dirty="0">
                <a:latin typeface="Century Gothic" panose="020B0502020202020204" pitchFamily="34" charset="0"/>
              </a:rPr>
              <a:t> the findings. </a:t>
            </a:r>
          </a:p>
          <a:p>
            <a:endParaRPr lang="en-GB" sz="2000" dirty="0">
              <a:latin typeface="Century Gothic" panose="020B0502020202020204" pitchFamily="34" charset="0"/>
            </a:endParaRPr>
          </a:p>
        </p:txBody>
      </p:sp>
    </p:spTree>
    <p:extLst>
      <p:ext uri="{BB962C8B-B14F-4D97-AF65-F5344CB8AC3E}">
        <p14:creationId xmlns:p14="http://schemas.microsoft.com/office/powerpoint/2010/main" val="20049463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EE5E6-8E21-4B42-8E62-54ADA907794E}"/>
              </a:ext>
            </a:extLst>
          </p:cNvPr>
          <p:cNvSpPr>
            <a:spLocks noGrp="1"/>
          </p:cNvSpPr>
          <p:nvPr>
            <p:ph type="title"/>
          </p:nvPr>
        </p:nvSpPr>
        <p:spPr/>
        <p:txBody>
          <a:bodyPr/>
          <a:lstStyle/>
          <a:p>
            <a:r>
              <a:rPr lang="en-US" u="sng" dirty="0">
                <a:latin typeface="Century Gothic" panose="020B0502020202020204" pitchFamily="34" charset="0"/>
                <a:cs typeface="Arial"/>
              </a:rPr>
              <a:t>The Effect of Pollution on Biodiversity</a:t>
            </a:r>
            <a:endParaRPr lang="en-US" u="sng" dirty="0">
              <a:latin typeface="Century Gothic" panose="020B0502020202020204" pitchFamily="34" charset="0"/>
            </a:endParaRPr>
          </a:p>
        </p:txBody>
      </p:sp>
      <p:pic>
        <p:nvPicPr>
          <p:cNvPr id="3" name="Picture 2">
            <a:extLst>
              <a:ext uri="{FF2B5EF4-FFF2-40B4-BE49-F238E27FC236}">
                <a16:creationId xmlns:a16="http://schemas.microsoft.com/office/drawing/2014/main" id="{05DCA330-6BB3-FD45-B0A9-B504FCD18275}"/>
              </a:ext>
            </a:extLst>
          </p:cNvPr>
          <p:cNvPicPr>
            <a:picLocks noChangeAspect="1"/>
          </p:cNvPicPr>
          <p:nvPr/>
        </p:nvPicPr>
        <p:blipFill>
          <a:blip r:embed="rId3"/>
          <a:stretch>
            <a:fillRect/>
          </a:stretch>
        </p:blipFill>
        <p:spPr>
          <a:xfrm>
            <a:off x="10486180" y="5511662"/>
            <a:ext cx="1054990" cy="1087802"/>
          </a:xfrm>
          <a:prstGeom prst="rect">
            <a:avLst/>
          </a:prstGeom>
        </p:spPr>
      </p:pic>
      <p:sp>
        <p:nvSpPr>
          <p:cNvPr id="4" name="TextBox 3">
            <a:extLst>
              <a:ext uri="{FF2B5EF4-FFF2-40B4-BE49-F238E27FC236}">
                <a16:creationId xmlns:a16="http://schemas.microsoft.com/office/drawing/2014/main" id="{C9DAE09F-7B34-1544-BA11-E65A4E5E0B9C}"/>
              </a:ext>
            </a:extLst>
          </p:cNvPr>
          <p:cNvSpPr txBox="1"/>
          <p:nvPr/>
        </p:nvSpPr>
        <p:spPr>
          <a:xfrm>
            <a:off x="539999" y="980019"/>
            <a:ext cx="10614579" cy="5539978"/>
          </a:xfrm>
          <a:prstGeom prst="rect">
            <a:avLst/>
          </a:prstGeom>
          <a:noFill/>
        </p:spPr>
        <p:txBody>
          <a:bodyPr wrap="square" lIns="0" tIns="0" rIns="0" bIns="0" rtlCol="0" anchor="t">
            <a:spAutoFit/>
          </a:bodyPr>
          <a:lstStyle/>
          <a:p>
            <a:r>
              <a:rPr lang="en-GB" sz="2400" b="1" dirty="0">
                <a:latin typeface="Century Gothic" panose="020B0502020202020204" pitchFamily="34" charset="0"/>
              </a:rPr>
              <a:t>Answer the following questions:</a:t>
            </a:r>
          </a:p>
          <a:p>
            <a:pPr marL="457200" indent="-457200">
              <a:buAutoNum type="arabicPeriod"/>
            </a:pPr>
            <a:r>
              <a:rPr lang="en-GB" sz="2400" dirty="0">
                <a:latin typeface="Century Gothic" panose="020B0502020202020204" pitchFamily="34" charset="0"/>
              </a:rPr>
              <a:t>Define the term deforestation.</a:t>
            </a:r>
          </a:p>
          <a:p>
            <a:pPr marL="457200" indent="-457200">
              <a:buAutoNum type="arabicPeriod"/>
            </a:pPr>
            <a:endParaRPr lang="en-GB" sz="2400" dirty="0">
              <a:latin typeface="Century Gothic" panose="020B0502020202020204" pitchFamily="34" charset="0"/>
            </a:endParaRPr>
          </a:p>
          <a:p>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three human activities that reduce biodiversity.</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State three actions that can increase biodiversity.</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Name the piece of equipment used in both random and systematic sampling.</a:t>
            </a:r>
          </a:p>
          <a:p>
            <a:pPr marL="457200" indent="-457200">
              <a:buAutoNum type="arabicPeriod" startAt="2"/>
            </a:pPr>
            <a:endParaRPr lang="en-GB" sz="2400" dirty="0">
              <a:latin typeface="Century Gothic" panose="020B0502020202020204" pitchFamily="34" charset="0"/>
            </a:endParaRPr>
          </a:p>
          <a:p>
            <a:pPr marL="457200" indent="-457200">
              <a:buAutoNum type="arabicPeriod" startAt="2"/>
            </a:pPr>
            <a:r>
              <a:rPr lang="en-GB" sz="2400" dirty="0">
                <a:latin typeface="Century Gothic" panose="020B0502020202020204" pitchFamily="34" charset="0"/>
              </a:rPr>
              <a:t>Identify a biotic factor that can affect a community</a:t>
            </a:r>
          </a:p>
          <a:p>
            <a:pPr marL="457200" indent="-457200">
              <a:buAutoNum type="arabicPeriod" startAt="2"/>
            </a:pPr>
            <a:endParaRPr lang="en-GB" sz="2400" dirty="0">
              <a:latin typeface="Century Gothic" panose="020B0502020202020204" pitchFamily="34" charset="0"/>
            </a:endParaRPr>
          </a:p>
        </p:txBody>
      </p:sp>
      <p:sp>
        <p:nvSpPr>
          <p:cNvPr id="15" name="TextBox 14">
            <a:extLst>
              <a:ext uri="{FF2B5EF4-FFF2-40B4-BE49-F238E27FC236}">
                <a16:creationId xmlns:a16="http://schemas.microsoft.com/office/drawing/2014/main" id="{AA4A4310-5B87-C945-9559-916B8FC5D3C0}"/>
              </a:ext>
            </a:extLst>
          </p:cNvPr>
          <p:cNvSpPr txBox="1"/>
          <p:nvPr/>
        </p:nvSpPr>
        <p:spPr>
          <a:xfrm>
            <a:off x="1005883" y="1701164"/>
            <a:ext cx="7833316" cy="738664"/>
          </a:xfrm>
          <a:prstGeom prst="rect">
            <a:avLst/>
          </a:prstGeom>
          <a:noFill/>
        </p:spPr>
        <p:txBody>
          <a:bodyPr wrap="square" lIns="0" tIns="0" rIns="0" bIns="0" rtlCol="0" anchor="t">
            <a:spAutoFit/>
          </a:bodyPr>
          <a:lstStyle/>
          <a:p>
            <a:r>
              <a:rPr lang="en-GB" sz="2400" b="1" dirty="0">
                <a:solidFill>
                  <a:schemeClr val="accent1"/>
                </a:solidFill>
                <a:latin typeface="Century Gothic" panose="020B0502020202020204" pitchFamily="34" charset="0"/>
              </a:rPr>
              <a:t>The permanent removal of trees in forests to use land for a different purpose</a:t>
            </a:r>
          </a:p>
        </p:txBody>
      </p:sp>
      <p:sp>
        <p:nvSpPr>
          <p:cNvPr id="16" name="TextBox 15">
            <a:extLst>
              <a:ext uri="{FF2B5EF4-FFF2-40B4-BE49-F238E27FC236}">
                <a16:creationId xmlns:a16="http://schemas.microsoft.com/office/drawing/2014/main" id="{201A9CFE-4DB9-4541-8A46-C2352A973BE2}"/>
              </a:ext>
            </a:extLst>
          </p:cNvPr>
          <p:cNvSpPr txBox="1"/>
          <p:nvPr/>
        </p:nvSpPr>
        <p:spPr>
          <a:xfrm>
            <a:off x="1005884" y="2772255"/>
            <a:ext cx="8442624"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Deforestation, waste disposal (landfill), peat bog destruction, quarrying, pollution (air and water) </a:t>
            </a:r>
          </a:p>
        </p:txBody>
      </p:sp>
      <p:sp>
        <p:nvSpPr>
          <p:cNvPr id="17" name="TextBox 16">
            <a:extLst>
              <a:ext uri="{FF2B5EF4-FFF2-40B4-BE49-F238E27FC236}">
                <a16:creationId xmlns:a16="http://schemas.microsoft.com/office/drawing/2014/main" id="{2698B0BD-9EE3-804E-8A55-A6279C1C2A53}"/>
              </a:ext>
            </a:extLst>
          </p:cNvPr>
          <p:cNvSpPr txBox="1"/>
          <p:nvPr/>
        </p:nvSpPr>
        <p:spPr>
          <a:xfrm>
            <a:off x="1005883" y="3895286"/>
            <a:ext cx="10535287" cy="738664"/>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Habitat protection, reducing deforestation, recycling to reduce landfill, growing hedgerows on farms, (non-selective) breeding programmes</a:t>
            </a:r>
          </a:p>
        </p:txBody>
      </p:sp>
      <p:sp>
        <p:nvSpPr>
          <p:cNvPr id="10" name="TextBox 9">
            <a:extLst>
              <a:ext uri="{FF2B5EF4-FFF2-40B4-BE49-F238E27FC236}">
                <a16:creationId xmlns:a16="http://schemas.microsoft.com/office/drawing/2014/main" id="{52D8DB32-CF25-4519-A6C3-D43AA465695A}"/>
              </a:ext>
            </a:extLst>
          </p:cNvPr>
          <p:cNvSpPr txBox="1"/>
          <p:nvPr/>
        </p:nvSpPr>
        <p:spPr>
          <a:xfrm>
            <a:off x="1005884" y="5361132"/>
            <a:ext cx="8442624"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Quadrat</a:t>
            </a:r>
          </a:p>
        </p:txBody>
      </p:sp>
      <p:sp>
        <p:nvSpPr>
          <p:cNvPr id="11" name="TextBox 10">
            <a:extLst>
              <a:ext uri="{FF2B5EF4-FFF2-40B4-BE49-F238E27FC236}">
                <a16:creationId xmlns:a16="http://schemas.microsoft.com/office/drawing/2014/main" id="{A95B65B4-10FB-4297-9395-5B6D1B45C347}"/>
              </a:ext>
            </a:extLst>
          </p:cNvPr>
          <p:cNvSpPr txBox="1"/>
          <p:nvPr/>
        </p:nvSpPr>
        <p:spPr>
          <a:xfrm>
            <a:off x="1037421" y="6114101"/>
            <a:ext cx="7923432" cy="369332"/>
          </a:xfrm>
          <a:prstGeom prst="rect">
            <a:avLst/>
          </a:prstGeom>
          <a:noFill/>
        </p:spPr>
        <p:txBody>
          <a:bodyPr wrap="square" lIns="0" tIns="0" rIns="0" bIns="0" rtlCol="0">
            <a:spAutoFit/>
          </a:bodyPr>
          <a:lstStyle/>
          <a:p>
            <a:r>
              <a:rPr lang="en-GB" sz="2400" b="1" dirty="0">
                <a:solidFill>
                  <a:schemeClr val="accent1"/>
                </a:solidFill>
                <a:latin typeface="Century Gothic" panose="020B0502020202020204" pitchFamily="34" charset="0"/>
              </a:rPr>
              <a:t>Availability of food, a new predator,  disease</a:t>
            </a:r>
          </a:p>
        </p:txBody>
      </p:sp>
    </p:spTree>
    <p:extLst>
      <p:ext uri="{BB962C8B-B14F-4D97-AF65-F5344CB8AC3E}">
        <p14:creationId xmlns:p14="http://schemas.microsoft.com/office/powerpoint/2010/main" val="115017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158C3-08F7-4888-B3DB-2CE3F62F4D6A}"/>
              </a:ext>
            </a:extLst>
          </p:cNvPr>
          <p:cNvSpPr>
            <a:spLocks noGrp="1"/>
          </p:cNvSpPr>
          <p:nvPr>
            <p:ph type="title"/>
          </p:nvPr>
        </p:nvSpPr>
        <p:spPr/>
        <p:txBody>
          <a:bodyPr/>
          <a:lstStyle/>
          <a:p>
            <a:r>
              <a:rPr lang="en-GB">
                <a:latin typeface="Century Gothic" panose="020B0502020202020204" pitchFamily="34" charset="0"/>
              </a:rPr>
              <a:t>Answers</a:t>
            </a:r>
          </a:p>
        </p:txBody>
      </p:sp>
      <p:sp>
        <p:nvSpPr>
          <p:cNvPr id="5" name="Rectangle 4">
            <a:extLst>
              <a:ext uri="{FF2B5EF4-FFF2-40B4-BE49-F238E27FC236}">
                <a16:creationId xmlns:a16="http://schemas.microsoft.com/office/drawing/2014/main" id="{C47439AE-78A2-48A5-81E2-A5B0910B7A01}"/>
              </a:ext>
            </a:extLst>
          </p:cNvPr>
          <p:cNvSpPr/>
          <p:nvPr/>
        </p:nvSpPr>
        <p:spPr>
          <a:xfrm>
            <a:off x="540000" y="1021656"/>
            <a:ext cx="10620000" cy="1477328"/>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1) As the distance from the city centre increase from 0 – 15 km the number of lichen species found on trees increases from 1 - 14. As the distance increases from 15 – 20 km the number of lichen species remains at 14.</a:t>
            </a:r>
          </a:p>
        </p:txBody>
      </p:sp>
      <p:sp>
        <p:nvSpPr>
          <p:cNvPr id="6" name="Rectangle 5">
            <a:extLst>
              <a:ext uri="{FF2B5EF4-FFF2-40B4-BE49-F238E27FC236}">
                <a16:creationId xmlns:a16="http://schemas.microsoft.com/office/drawing/2014/main" id="{9691919C-C632-4E91-8F97-7CEB951A779E}"/>
              </a:ext>
            </a:extLst>
          </p:cNvPr>
          <p:cNvSpPr/>
          <p:nvPr/>
        </p:nvSpPr>
        <p:spPr>
          <a:xfrm>
            <a:off x="540000" y="2800641"/>
            <a:ext cx="10620000" cy="2215991"/>
          </a:xfrm>
          <a:prstGeom prst="rect">
            <a:avLst/>
          </a:prstGeom>
        </p:spPr>
        <p:txBody>
          <a:bodyPr wrap="square" lIns="0" tIns="0" rIns="0" bIns="0">
            <a:spAutoFit/>
          </a:bodyPr>
          <a:lstStyle/>
          <a:p>
            <a:r>
              <a:rPr lang="en-GB" sz="2400" b="1">
                <a:solidFill>
                  <a:schemeClr val="accent1"/>
                </a:solidFill>
                <a:latin typeface="Century Gothic" panose="020B0502020202020204" pitchFamily="34" charset="0"/>
              </a:rPr>
              <a:t>2) SO</a:t>
            </a:r>
            <a:r>
              <a:rPr lang="en-GB" sz="2400" b="1" baseline="-25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 levels decrease by approximately 70g/m</a:t>
            </a:r>
            <a:r>
              <a:rPr lang="en-GB" sz="2400" b="1" baseline="30000">
                <a:solidFill>
                  <a:schemeClr val="accent1"/>
                </a:solidFill>
                <a:latin typeface="Century Gothic" panose="020B0502020202020204" pitchFamily="34" charset="0"/>
              </a:rPr>
              <a:t>3</a:t>
            </a:r>
            <a:r>
              <a:rPr lang="en-GB" sz="2400" b="1">
                <a:solidFill>
                  <a:schemeClr val="accent1"/>
                </a:solidFill>
                <a:latin typeface="Century Gothic" panose="020B0502020202020204" pitchFamily="34" charset="0"/>
              </a:rPr>
              <a:t>  every 5km away from the city centre up until 15km. This suggests that high SO</a:t>
            </a:r>
            <a:r>
              <a:rPr lang="en-GB" sz="2400" b="1" baseline="-25000">
                <a:solidFill>
                  <a:schemeClr val="accent1"/>
                </a:solidFill>
                <a:latin typeface="Century Gothic" panose="020B0502020202020204" pitchFamily="34" charset="0"/>
              </a:rPr>
              <a:t>2</a:t>
            </a:r>
            <a:r>
              <a:rPr lang="en-GB" sz="2400" b="1">
                <a:solidFill>
                  <a:schemeClr val="accent1"/>
                </a:solidFill>
                <a:latin typeface="Century Gothic" panose="020B0502020202020204" pitchFamily="34" charset="0"/>
              </a:rPr>
              <a:t> levels kills/reduces the survival of lichen. </a:t>
            </a:r>
          </a:p>
          <a:p>
            <a:r>
              <a:rPr lang="en-GB" sz="2400" b="1">
                <a:solidFill>
                  <a:schemeClr val="accent1"/>
                </a:solidFill>
                <a:latin typeface="Century Gothic" panose="020B0502020202020204" pitchFamily="34" charset="0"/>
              </a:rPr>
              <a:t>Between 15-20km the levels of SO</a:t>
            </a:r>
            <a:r>
              <a:rPr lang="en-GB" sz="2400" b="1" baseline="-25000">
                <a:solidFill>
                  <a:schemeClr val="accent1"/>
                </a:solidFill>
                <a:latin typeface="Century Gothic" panose="020B0502020202020204" pitchFamily="34" charset="0"/>
              </a:rPr>
              <a:t>2 </a:t>
            </a:r>
            <a:r>
              <a:rPr lang="en-GB" sz="2400" b="1">
                <a:solidFill>
                  <a:schemeClr val="accent1"/>
                </a:solidFill>
                <a:latin typeface="Century Gothic" panose="020B0502020202020204" pitchFamily="34" charset="0"/>
              </a:rPr>
              <a:t>remain similar which is reflected in the same number of lichen species being found at each distance. </a:t>
            </a:r>
            <a:endParaRPr lang="en-GB" sz="2400" b="1" baseline="-25000">
              <a:solidFill>
                <a:schemeClr val="accent1"/>
              </a:solidFill>
              <a:latin typeface="Century Gothic" panose="020B0502020202020204" pitchFamily="34" charset="0"/>
            </a:endParaRPr>
          </a:p>
          <a:p>
            <a:pPr marL="342900" indent="-342900">
              <a:buFont typeface="Arial" panose="020B0604020202020204" pitchFamily="34" charset="0"/>
              <a:buChar char="•"/>
            </a:pPr>
            <a:endParaRPr lang="en-GB" sz="2400" b="1">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25561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dirty="0">
                <a:latin typeface="Century Gothic" panose="020B0502020202020204" pitchFamily="34" charset="0"/>
              </a:rPr>
              <a:t>Human Waste</a:t>
            </a:r>
          </a:p>
        </p:txBody>
      </p:sp>
      <p:sp>
        <p:nvSpPr>
          <p:cNvPr id="3" name="TextBox 2">
            <a:extLst>
              <a:ext uri="{FF2B5EF4-FFF2-40B4-BE49-F238E27FC236}">
                <a16:creationId xmlns:a16="http://schemas.microsoft.com/office/drawing/2014/main" id="{D8C055AC-EBD6-F04D-A144-AF4CE08268B0}"/>
              </a:ext>
            </a:extLst>
          </p:cNvPr>
          <p:cNvSpPr txBox="1"/>
          <p:nvPr/>
        </p:nvSpPr>
        <p:spPr>
          <a:xfrm>
            <a:off x="396566" y="1045347"/>
            <a:ext cx="4623669" cy="3785652"/>
          </a:xfrm>
          <a:prstGeom prst="rect">
            <a:avLst/>
          </a:prstGeom>
          <a:noFill/>
        </p:spPr>
        <p:txBody>
          <a:bodyPr wrap="square" rtlCol="0">
            <a:spAutoFit/>
          </a:bodyPr>
          <a:lstStyle/>
          <a:p>
            <a:r>
              <a:rPr lang="en-GB" sz="2400" dirty="0">
                <a:latin typeface="Century Gothic" panose="020B0502020202020204" pitchFamily="34" charset="0"/>
              </a:rPr>
              <a:t>Complete the Science in the News activity</a:t>
            </a:r>
          </a:p>
          <a:p>
            <a:endParaRPr lang="en-GB" sz="2400" i="1" dirty="0">
              <a:latin typeface="Century Gothic" panose="020B0502020202020204" pitchFamily="34" charset="0"/>
            </a:endParaRPr>
          </a:p>
          <a:p>
            <a:r>
              <a:rPr lang="en-GB" sz="2400" dirty="0">
                <a:latin typeface="Century Gothic" panose="020B0502020202020204" pitchFamily="34" charset="0"/>
              </a:rPr>
              <a:t>Use full sentences</a:t>
            </a:r>
          </a:p>
          <a:p>
            <a:endParaRPr lang="en-GB" sz="2400" dirty="0">
              <a:latin typeface="Century Gothic" panose="020B0502020202020204" pitchFamily="34" charset="0"/>
            </a:endParaRPr>
          </a:p>
          <a:p>
            <a:r>
              <a:rPr lang="en-GB" sz="2400" dirty="0">
                <a:latin typeface="Century Gothic" panose="020B0502020202020204" pitchFamily="34" charset="0"/>
              </a:rPr>
              <a:t>Write definitions for any words in bold</a:t>
            </a:r>
          </a:p>
          <a:p>
            <a:endParaRPr lang="en-US" sz="2400" dirty="0">
              <a:latin typeface="Century Gothic" panose="020B0502020202020204" pitchFamily="34" charset="0"/>
            </a:endParaRPr>
          </a:p>
          <a:p>
            <a:r>
              <a:rPr lang="en-US" sz="2400" dirty="0">
                <a:latin typeface="Century Gothic" panose="020B0502020202020204" pitchFamily="34" charset="0"/>
              </a:rPr>
              <a:t>Watch the videos: where does human waste go?</a:t>
            </a:r>
          </a:p>
        </p:txBody>
      </p:sp>
    </p:spTree>
    <p:extLst>
      <p:ext uri="{BB962C8B-B14F-4D97-AF65-F5344CB8AC3E}">
        <p14:creationId xmlns:p14="http://schemas.microsoft.com/office/powerpoint/2010/main" val="408376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40000" y="716430"/>
            <a:ext cx="10940800" cy="5909310"/>
          </a:xfrm>
          <a:prstGeom prst="rect">
            <a:avLst/>
          </a:prstGeom>
          <a:noFill/>
        </p:spPr>
        <p:txBody>
          <a:bodyPr wrap="square" lIns="0" tIns="0" rIns="0" bIns="0" rtlCol="0">
            <a:spAutoFit/>
          </a:bodyPr>
          <a:lstStyle/>
          <a:p>
            <a:pPr marL="457200" indent="-457200">
              <a:buFont typeface="+mj-lt"/>
              <a:buAutoNum type="arabicPeriod"/>
            </a:pPr>
            <a:r>
              <a:rPr lang="en-GB" sz="2400">
                <a:latin typeface="Century Gothic" panose="020B0502020202020204" pitchFamily="34" charset="0"/>
              </a:rPr>
              <a:t>Which correctly explains why humans are now producing more waste?</a:t>
            </a:r>
          </a:p>
          <a:p>
            <a:pPr marL="457200" indent="-457200">
              <a:buFont typeface="Wingdings" pitchFamily="2" charset="2"/>
              <a:buChar char="q"/>
            </a:pPr>
            <a:r>
              <a:rPr lang="en-GB" sz="2400">
                <a:latin typeface="Century Gothic" panose="020B0502020202020204" pitchFamily="34" charset="0"/>
              </a:rPr>
              <a:t>A. Humans now have a worse quality of life, fewer resources are used</a:t>
            </a:r>
          </a:p>
          <a:p>
            <a:pPr marL="457200" indent="-457200">
              <a:buFont typeface="Wingdings" pitchFamily="2" charset="2"/>
              <a:buChar char="q"/>
            </a:pPr>
            <a:r>
              <a:rPr lang="en-GB" sz="2400">
                <a:latin typeface="Century Gothic" panose="020B0502020202020204" pitchFamily="34" charset="0"/>
              </a:rPr>
              <a:t>B.  The human population has increased hugely over the last century</a:t>
            </a:r>
          </a:p>
          <a:p>
            <a:pPr marL="457200" indent="-457200">
              <a:buFont typeface="Wingdings" pitchFamily="2" charset="2"/>
              <a:buChar char="q"/>
            </a:pPr>
            <a:r>
              <a:rPr lang="en-GB" sz="2400">
                <a:latin typeface="Century Gothic" panose="020B0502020202020204" pitchFamily="34" charset="0"/>
              </a:rPr>
              <a:t>C. Many resources can now be recycled so we can throw away non-recyclable items</a:t>
            </a:r>
          </a:p>
          <a:p>
            <a:pPr marL="457200" indent="-457200">
              <a:buFont typeface="+mj-lt"/>
              <a:buAutoNum type="arabicPeriod"/>
            </a:pPr>
            <a:endParaRPr lang="en-GB" sz="2400">
              <a:latin typeface="Century Gothic" panose="020B0502020202020204" pitchFamily="34" charset="0"/>
            </a:endParaRPr>
          </a:p>
          <a:p>
            <a:pPr marL="457200" indent="-457200"/>
            <a:r>
              <a:rPr lang="en-GB" sz="2400">
                <a:latin typeface="Century Gothic" panose="020B0502020202020204" pitchFamily="34" charset="0"/>
              </a:rPr>
              <a:t>2. 	Which is a consequence of not treating waste water? </a:t>
            </a:r>
          </a:p>
          <a:p>
            <a:pPr marL="457200" indent="-457200">
              <a:buFont typeface="Wingdings" pitchFamily="2" charset="2"/>
              <a:buChar char="q"/>
            </a:pPr>
            <a:r>
              <a:rPr lang="en-GB" sz="2400">
                <a:latin typeface="Century Gothic" panose="020B0502020202020204" pitchFamily="34" charset="0"/>
              </a:rPr>
              <a:t>A. Contamination of water sources, leading to severe illnesses</a:t>
            </a:r>
          </a:p>
          <a:p>
            <a:pPr marL="457200" indent="-457200">
              <a:buFont typeface="Wingdings" pitchFamily="2" charset="2"/>
              <a:buChar char="q"/>
            </a:pPr>
            <a:r>
              <a:rPr lang="en-GB" sz="2400">
                <a:latin typeface="Century Gothic" panose="020B0502020202020204" pitchFamily="34" charset="0"/>
              </a:rPr>
              <a:t>B.  Factories illegally leaking toxic chemicals into streams and rivers</a:t>
            </a:r>
          </a:p>
          <a:p>
            <a:pPr marL="457200" indent="-457200">
              <a:buFont typeface="Wingdings" pitchFamily="2" charset="2"/>
              <a:buChar char="q"/>
            </a:pPr>
            <a:r>
              <a:rPr lang="en-GB" sz="2400">
                <a:latin typeface="Century Gothic" panose="020B0502020202020204" pitchFamily="34" charset="0"/>
              </a:rPr>
              <a:t>C. Run off of fertilisers from farms after heavy rain</a:t>
            </a:r>
          </a:p>
          <a:p>
            <a:pPr marL="457200" indent="-457200"/>
            <a:endParaRPr lang="en-GB" sz="2400">
              <a:latin typeface="Century Gothic" panose="020B0502020202020204" pitchFamily="34" charset="0"/>
            </a:endParaRPr>
          </a:p>
          <a:p>
            <a:pPr marL="457200" indent="-457200"/>
            <a:r>
              <a:rPr lang="en-GB" sz="2400">
                <a:latin typeface="Century Gothic" panose="020B0502020202020204" pitchFamily="34" charset="0"/>
              </a:rPr>
              <a:t>3. Why is pollution bad for many plants and animals?</a:t>
            </a:r>
          </a:p>
          <a:p>
            <a:pPr marL="457200" indent="-457200">
              <a:buFont typeface="Wingdings" pitchFamily="2" charset="2"/>
              <a:buChar char="q"/>
            </a:pPr>
            <a:r>
              <a:rPr lang="en-GB" sz="2400">
                <a:latin typeface="Century Gothic" panose="020B0502020202020204" pitchFamily="34" charset="0"/>
              </a:rPr>
              <a:t>A. Pollution kills all plants and animals</a:t>
            </a:r>
          </a:p>
          <a:p>
            <a:pPr marL="457200" indent="-457200">
              <a:buFont typeface="Wingdings" pitchFamily="2" charset="2"/>
              <a:buChar char="q"/>
            </a:pPr>
            <a:r>
              <a:rPr lang="en-GB" sz="2400">
                <a:latin typeface="Century Gothic" panose="020B0502020202020204" pitchFamily="34" charset="0"/>
              </a:rPr>
              <a:t>B.  Pollution is harmful for many habitats and can spread toxic substances through food chains </a:t>
            </a:r>
          </a:p>
          <a:p>
            <a:pPr marL="457200" indent="-457200">
              <a:buFont typeface="Wingdings" pitchFamily="2" charset="2"/>
              <a:buChar char="q"/>
            </a:pPr>
            <a:r>
              <a:rPr lang="en-GB" sz="2400">
                <a:latin typeface="Century Gothic" panose="020B0502020202020204" pitchFamily="34" charset="0"/>
              </a:rPr>
              <a:t>C. Pollution increases biodiversity</a:t>
            </a:r>
            <a:endParaRPr lang="en-GB" sz="280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p:txBody>
          <a:bodyPr>
            <a:normAutofit/>
          </a:bodyPr>
          <a:lstStyle/>
          <a:p>
            <a:r>
              <a:rPr lang="en-US">
                <a:latin typeface="Century Gothic" panose="020B0502020202020204" pitchFamily="34" charset="0"/>
              </a:rPr>
              <a:t>Answer the questions below.</a:t>
            </a:r>
            <a:endParaRPr lang="en-GB" dirty="0">
              <a:latin typeface="Century Gothic" panose="020B0502020202020204" pitchFamily="34" charset="0"/>
            </a:endParaRPr>
          </a:p>
        </p:txBody>
      </p:sp>
      <p:sp>
        <p:nvSpPr>
          <p:cNvPr id="7" name="TextBox 6">
            <a:extLst>
              <a:ext uri="{FF2B5EF4-FFF2-40B4-BE49-F238E27FC236}">
                <a16:creationId xmlns:a16="http://schemas.microsoft.com/office/drawing/2014/main" id="{4E3927DA-E962-4908-8D1E-33EEEF22B851}"/>
              </a:ext>
            </a:extLst>
          </p:cNvPr>
          <p:cNvSpPr txBox="1"/>
          <p:nvPr/>
        </p:nvSpPr>
        <p:spPr>
          <a:xfrm>
            <a:off x="452452" y="1195947"/>
            <a:ext cx="530915" cy="646331"/>
          </a:xfrm>
          <a:prstGeom prst="rect">
            <a:avLst/>
          </a:prstGeom>
          <a:noFill/>
        </p:spPr>
        <p:txBody>
          <a:bodyPr wrap="none" rtlCol="0">
            <a:spAutoFit/>
          </a:bodyPr>
          <a:lstStyle/>
          <a:p>
            <a:r>
              <a:rPr lang="en-GB" sz="3600" b="1" dirty="0">
                <a:solidFill>
                  <a:schemeClr val="accent1"/>
                </a:solidFill>
              </a:rPr>
              <a:t>✓</a:t>
            </a:r>
          </a:p>
        </p:txBody>
      </p:sp>
      <p:sp>
        <p:nvSpPr>
          <p:cNvPr id="8" name="TextBox 7">
            <a:extLst>
              <a:ext uri="{FF2B5EF4-FFF2-40B4-BE49-F238E27FC236}">
                <a16:creationId xmlns:a16="http://schemas.microsoft.com/office/drawing/2014/main" id="{A66D9BC5-DB72-4274-BA2D-A4A93C83F9DF}"/>
              </a:ext>
            </a:extLst>
          </p:cNvPr>
          <p:cNvSpPr txBox="1"/>
          <p:nvPr/>
        </p:nvSpPr>
        <p:spPr>
          <a:xfrm>
            <a:off x="452452" y="3017603"/>
            <a:ext cx="530915" cy="646331"/>
          </a:xfrm>
          <a:prstGeom prst="rect">
            <a:avLst/>
          </a:prstGeom>
          <a:noFill/>
        </p:spPr>
        <p:txBody>
          <a:bodyPr wrap="none" rtlCol="0">
            <a:spAutoFit/>
          </a:bodyPr>
          <a:lstStyle/>
          <a:p>
            <a:r>
              <a:rPr lang="en-GB" sz="3600" b="1" dirty="0">
                <a:solidFill>
                  <a:schemeClr val="accent1"/>
                </a:solidFill>
              </a:rPr>
              <a:t>✓</a:t>
            </a:r>
          </a:p>
        </p:txBody>
      </p:sp>
      <p:sp>
        <p:nvSpPr>
          <p:cNvPr id="9" name="TextBox 8">
            <a:extLst>
              <a:ext uri="{FF2B5EF4-FFF2-40B4-BE49-F238E27FC236}">
                <a16:creationId xmlns:a16="http://schemas.microsoft.com/office/drawing/2014/main" id="{13EA2062-7549-436B-A55B-A6797D7F9E73}"/>
              </a:ext>
            </a:extLst>
          </p:cNvPr>
          <p:cNvSpPr txBox="1"/>
          <p:nvPr/>
        </p:nvSpPr>
        <p:spPr>
          <a:xfrm>
            <a:off x="445742" y="5219787"/>
            <a:ext cx="530915" cy="646331"/>
          </a:xfrm>
          <a:prstGeom prst="rect">
            <a:avLst/>
          </a:prstGeom>
          <a:noFill/>
        </p:spPr>
        <p:txBody>
          <a:bodyPr wrap="none" rtlCol="0">
            <a:spAutoFit/>
          </a:bodyPr>
          <a:lstStyle/>
          <a:p>
            <a:r>
              <a:rPr lang="en-GB" sz="3600" b="1" dirty="0">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073277986"/>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B3.2.5</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83466E9-2E2C-CAE4-627B-6829E2B62ECE}"/>
              </a:ext>
            </a:extLst>
          </p:cNvPr>
          <p:cNvPicPr>
            <a:picLocks noChangeAspect="1"/>
          </p:cNvPicPr>
          <p:nvPr/>
        </p:nvPicPr>
        <p:blipFill>
          <a:blip r:embed="rId3"/>
          <a:stretch>
            <a:fillRect/>
          </a:stretch>
        </p:blipFill>
        <p:spPr>
          <a:xfrm>
            <a:off x="5470385" y="27112"/>
            <a:ext cx="7371144" cy="5040832"/>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B3.2.5</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755058"/>
            <a:ext cx="5230739" cy="777941"/>
          </a:xfrm>
        </p:spPr>
        <p:txBody>
          <a:bodyPr/>
          <a:lstStyle/>
          <a:p>
            <a:r>
              <a:rPr lang="en-US" dirty="0">
                <a:latin typeface="Century Gothic" panose="020B0502020202020204" pitchFamily="34" charset="0"/>
              </a:rPr>
              <a:t>The Effect of Pollution on Biodiversity</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12/04/2024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11370264" y="1885307"/>
            <a:ext cx="837234" cy="432292"/>
          </a:xfrm>
          <a:prstGeom prst="rect">
            <a:avLst/>
          </a:prstGeom>
        </p:spPr>
      </p:pic>
      <p:pic>
        <p:nvPicPr>
          <p:cNvPr id="14" name="Picture 13">
            <a:extLst>
              <a:ext uri="{FF2B5EF4-FFF2-40B4-BE49-F238E27FC236}">
                <a16:creationId xmlns:a16="http://schemas.microsoft.com/office/drawing/2014/main" id="{A1F79DBD-6263-7EE0-0858-8232DE940110}"/>
              </a:ext>
            </a:extLst>
          </p:cNvPr>
          <p:cNvPicPr>
            <a:picLocks noChangeAspect="1"/>
          </p:cNvPicPr>
          <p:nvPr/>
        </p:nvPicPr>
        <p:blipFill>
          <a:blip r:embed="rId5"/>
          <a:stretch>
            <a:fillRect/>
          </a:stretch>
        </p:blipFill>
        <p:spPr>
          <a:xfrm>
            <a:off x="10479239" y="5085200"/>
            <a:ext cx="1054990" cy="1087802"/>
          </a:xfrm>
          <a:prstGeom prst="rect">
            <a:avLst/>
          </a:prstGeom>
        </p:spPr>
      </p:pic>
      <p:sp>
        <p:nvSpPr>
          <p:cNvPr id="16" name="TextBox 15">
            <a:extLst>
              <a:ext uri="{FF2B5EF4-FFF2-40B4-BE49-F238E27FC236}">
                <a16:creationId xmlns:a16="http://schemas.microsoft.com/office/drawing/2014/main" id="{55A61230-D685-8488-6EBD-3113E9A42BF8}"/>
              </a:ext>
            </a:extLst>
          </p:cNvPr>
          <p:cNvSpPr txBox="1"/>
          <p:nvPr/>
        </p:nvSpPr>
        <p:spPr>
          <a:xfrm>
            <a:off x="252154" y="4464720"/>
            <a:ext cx="6094857" cy="2339102"/>
          </a:xfrm>
          <a:prstGeom prst="rect">
            <a:avLst/>
          </a:prstGeom>
          <a:noFill/>
        </p:spPr>
        <p:txBody>
          <a:bodyPr wrap="square" rtlCol="0">
            <a:spAutoFit/>
          </a:bodyPr>
          <a:lstStyle/>
          <a:p>
            <a:r>
              <a:rPr lang="en-US" dirty="0">
                <a:latin typeface="Century Gothic" panose="020B0502020202020204" pitchFamily="34" charset="0"/>
              </a:rPr>
              <a:t>B3.2.1 Prior Knowledge Review</a:t>
            </a:r>
          </a:p>
          <a:p>
            <a:r>
              <a:rPr lang="en-US" dirty="0">
                <a:latin typeface="Century Gothic" panose="020B0502020202020204" pitchFamily="34" charset="0"/>
              </a:rPr>
              <a:t>B3.2.2 Biodiversity</a:t>
            </a:r>
          </a:p>
          <a:p>
            <a:r>
              <a:rPr lang="en-US" dirty="0">
                <a:latin typeface="Century Gothic" panose="020B0502020202020204" pitchFamily="34" charset="0"/>
              </a:rPr>
              <a:t>B3.2.3 How Humans Affect Biodiversity</a:t>
            </a:r>
          </a:p>
          <a:p>
            <a:r>
              <a:rPr lang="en-US" dirty="0">
                <a:latin typeface="Century Gothic" panose="020B0502020202020204" pitchFamily="34" charset="0"/>
              </a:rPr>
              <a:t>B3.2.4 How Humans can Preserve Biodiversity</a:t>
            </a:r>
          </a:p>
          <a:p>
            <a:pPr marL="342900" indent="-342900">
              <a:buFont typeface="Wingdings" pitchFamily="2" charset="2"/>
              <a:buChar char="Ø"/>
            </a:pPr>
            <a:r>
              <a:rPr lang="en-US" sz="2000" b="1" dirty="0">
                <a:latin typeface="Century Gothic" panose="020B0502020202020204" pitchFamily="34" charset="0"/>
              </a:rPr>
              <a:t>B3.2.5 The Effect of Pollution on Biodiversity</a:t>
            </a:r>
          </a:p>
          <a:p>
            <a:r>
              <a:rPr lang="en-US" dirty="0">
                <a:latin typeface="Century Gothic" panose="020B0502020202020204" pitchFamily="34" charset="0"/>
              </a:rPr>
              <a:t>B3.2.6 Global Warming</a:t>
            </a:r>
          </a:p>
          <a:p>
            <a:r>
              <a:rPr lang="en-US" dirty="0">
                <a:latin typeface="Century Gothic" panose="020B0502020202020204" pitchFamily="34" charset="0"/>
              </a:rPr>
              <a:t>B3.2.7 Taking It Further: Pyramids of Biomass</a:t>
            </a:r>
          </a:p>
          <a:p>
            <a:endParaRPr lang="en-US" dirty="0">
              <a:latin typeface="Century Gothic" panose="020B0502020202020204" pitchFamily="34" charset="0"/>
            </a:endParaRPr>
          </a:p>
        </p:txBody>
      </p:sp>
      <p:sp>
        <p:nvSpPr>
          <p:cNvPr id="17" name="TextBox 16">
            <a:extLst>
              <a:ext uri="{FF2B5EF4-FFF2-40B4-BE49-F238E27FC236}">
                <a16:creationId xmlns:a16="http://schemas.microsoft.com/office/drawing/2014/main" id="{60BBFB99-2590-B88F-3EFC-4500233EE6E6}"/>
              </a:ext>
            </a:extLst>
          </p:cNvPr>
          <p:cNvSpPr txBox="1"/>
          <p:nvPr/>
        </p:nvSpPr>
        <p:spPr>
          <a:xfrm>
            <a:off x="5511474" y="4469225"/>
            <a:ext cx="5116229" cy="923330"/>
          </a:xfrm>
          <a:prstGeom prst="rect">
            <a:avLst/>
          </a:prstGeom>
          <a:noFill/>
        </p:spPr>
        <p:txBody>
          <a:bodyPr wrap="square" rtlCol="0">
            <a:spAutoFit/>
          </a:bodyPr>
          <a:lstStyle/>
          <a:p>
            <a:r>
              <a:rPr lang="en-US" dirty="0">
                <a:latin typeface="Century Gothic" panose="020B0502020202020204" pitchFamily="34" charset="0"/>
              </a:rPr>
              <a:t>B3.2.8 Taking It Further: Farming and Biotechnology</a:t>
            </a:r>
          </a:p>
          <a:p>
            <a:r>
              <a:rPr lang="en-US" dirty="0">
                <a:latin typeface="Century Gothic" panose="020B0502020202020204" pitchFamily="34" charset="0"/>
              </a:rPr>
              <a:t>B3.2.9 Taking It Further: Food Security</a:t>
            </a:r>
          </a:p>
        </p:txBody>
      </p:sp>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the effect of the increasing human population on the amount of waste produced</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different types of pollution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some consequences of pollution</a:t>
            </a:r>
          </a:p>
          <a:p>
            <a:pPr marL="342900" indent="-342900">
              <a:buFont typeface="Arial" panose="020B0604020202020204" pitchFamily="34" charset="0"/>
              <a:buChar char="•"/>
            </a:pPr>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465940"/>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96289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contamination</a:t>
            </a:r>
          </a:p>
        </p:txBody>
      </p:sp>
      <p:sp>
        <p:nvSpPr>
          <p:cNvPr id="13" name="Rectangle 12">
            <a:extLst>
              <a:ext uri="{FF2B5EF4-FFF2-40B4-BE49-F238E27FC236}">
                <a16:creationId xmlns:a16="http://schemas.microsoft.com/office/drawing/2014/main" id="{3E876D59-91E6-364D-B1C6-8965DED5E5DB}"/>
              </a:ext>
            </a:extLst>
          </p:cNvPr>
          <p:cNvSpPr/>
          <p:nvPr/>
        </p:nvSpPr>
        <p:spPr>
          <a:xfrm>
            <a:off x="4699044" y="4887555"/>
            <a:ext cx="299028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fertilisers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26081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sewage</a:t>
            </a:r>
          </a:p>
        </p:txBody>
      </p:sp>
      <p:sp>
        <p:nvSpPr>
          <p:cNvPr id="16" name="Rectangle 15">
            <a:extLst>
              <a:ext uri="{FF2B5EF4-FFF2-40B4-BE49-F238E27FC236}">
                <a16:creationId xmlns:a16="http://schemas.microsoft.com/office/drawing/2014/main" id="{36C1B06E-41BD-2A49-8B6F-C85CDC3A539D}"/>
              </a:ext>
            </a:extLst>
          </p:cNvPr>
          <p:cNvSpPr/>
          <p:nvPr/>
        </p:nvSpPr>
        <p:spPr>
          <a:xfrm>
            <a:off x="5081163" y="5755169"/>
            <a:ext cx="260816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leaching</a:t>
            </a:r>
          </a:p>
        </p:txBody>
      </p:sp>
      <p:sp>
        <p:nvSpPr>
          <p:cNvPr id="12" name="Rectangle 11">
            <a:extLst>
              <a:ext uri="{FF2B5EF4-FFF2-40B4-BE49-F238E27FC236}">
                <a16:creationId xmlns:a16="http://schemas.microsoft.com/office/drawing/2014/main" id="{499121D7-4272-446E-A699-F45D141DA036}"/>
              </a:ext>
            </a:extLst>
          </p:cNvPr>
          <p:cNvSpPr/>
          <p:nvPr/>
        </p:nvSpPr>
        <p:spPr>
          <a:xfrm>
            <a:off x="7799626" y="4887554"/>
            <a:ext cx="3293697"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indicator species</a:t>
            </a:r>
          </a:p>
        </p:txBody>
      </p:sp>
    </p:spTree>
    <p:extLst>
      <p:ext uri="{BB962C8B-B14F-4D97-AF65-F5344CB8AC3E}">
        <p14:creationId xmlns:p14="http://schemas.microsoft.com/office/powerpoint/2010/main" val="939658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06;p2">
            <a:extLst>
              <a:ext uri="{FF2B5EF4-FFF2-40B4-BE49-F238E27FC236}">
                <a16:creationId xmlns:a16="http://schemas.microsoft.com/office/drawing/2014/main" id="{396125A4-C4E9-49EB-A02C-F7A74A913339}"/>
              </a:ext>
            </a:extLst>
          </p:cNvPr>
          <p:cNvSpPr txBox="1"/>
          <p:nvPr/>
        </p:nvSpPr>
        <p:spPr>
          <a:xfrm>
            <a:off x="363151" y="627302"/>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9" name="Title 1">
            <a:extLst>
              <a:ext uri="{FF2B5EF4-FFF2-40B4-BE49-F238E27FC236}">
                <a16:creationId xmlns:a16="http://schemas.microsoft.com/office/drawing/2014/main" id="{7A644BBD-62F2-4DB8-8539-ABB84DD58EE9}"/>
              </a:ext>
            </a:extLst>
          </p:cNvPr>
          <p:cNvSpPr txBox="1">
            <a:spLocks/>
          </p:cNvSpPr>
          <p:nvPr/>
        </p:nvSpPr>
        <p:spPr>
          <a:xfrm>
            <a:off x="517691" y="-3393"/>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sz="2800" dirty="0">
                <a:solidFill>
                  <a:schemeClr val="dk1"/>
                </a:solidFill>
                <a:latin typeface="Century Gothic"/>
                <a:ea typeface="Century Gothic"/>
                <a:cs typeface="Century Gothic"/>
                <a:sym typeface="Century Gothic"/>
              </a:rPr>
              <a:t>This is the fix-it portion of the lesson</a:t>
            </a:r>
            <a:endParaRPr lang="en-US" dirty="0"/>
          </a:p>
        </p:txBody>
      </p:sp>
      <p:pic>
        <p:nvPicPr>
          <p:cNvPr id="3" name="Picture 2" descr="Text, application&#10;&#10;Description automatically generated">
            <a:extLst>
              <a:ext uri="{FF2B5EF4-FFF2-40B4-BE49-F238E27FC236}">
                <a16:creationId xmlns:a16="http://schemas.microsoft.com/office/drawing/2014/main" id="{BF3884EE-304D-1E72-9541-5C263EDDB2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541" y="4293164"/>
            <a:ext cx="4443140" cy="2495304"/>
          </a:xfrm>
          <a:prstGeom prst="rect">
            <a:avLst/>
          </a:prstGeom>
          <a:ln>
            <a:solidFill>
              <a:schemeClr val="tx1"/>
            </a:solidFill>
          </a:ln>
        </p:spPr>
      </p:pic>
    </p:spTree>
    <p:extLst>
      <p:ext uri="{BB962C8B-B14F-4D97-AF65-F5344CB8AC3E}">
        <p14:creationId xmlns:p14="http://schemas.microsoft.com/office/powerpoint/2010/main" val="42356977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9999" y="948690"/>
            <a:ext cx="8058844" cy="6278642"/>
          </a:xfrm>
          <a:prstGeom prst="rect">
            <a:avLst/>
          </a:prstGeom>
          <a:noFill/>
        </p:spPr>
        <p:txBody>
          <a:bodyPr wrap="square" lIns="0" tIns="0" rIns="0" bIns="0" rtlCol="0">
            <a:spAutoFit/>
          </a:bodyPr>
          <a:lstStyle/>
          <a:p>
            <a:r>
              <a:rPr lang="en-GB" sz="2400" dirty="0">
                <a:latin typeface="Century Gothic" panose="020B0502020202020204" pitchFamily="34" charset="0"/>
              </a:rPr>
              <a:t>The human population is approximately </a:t>
            </a:r>
            <a:r>
              <a:rPr lang="en-GB" sz="2400" b="1" dirty="0">
                <a:latin typeface="Century Gothic" panose="020B0502020202020204" pitchFamily="34" charset="0"/>
              </a:rPr>
              <a:t>7.7 billion</a:t>
            </a:r>
          </a:p>
          <a:p>
            <a:endParaRPr lang="en-GB" sz="2400" dirty="0">
              <a:latin typeface="Century Gothic" panose="020B0502020202020204" pitchFamily="34" charset="0"/>
            </a:endParaRPr>
          </a:p>
          <a:p>
            <a:r>
              <a:rPr lang="en-GB" sz="2400" dirty="0">
                <a:latin typeface="Century Gothic" panose="020B0502020202020204" pitchFamily="34" charset="0"/>
              </a:rPr>
              <a:t>The increase in population over the last century means there is a greater </a:t>
            </a:r>
            <a:r>
              <a:rPr lang="en-GB" sz="2400" b="1" dirty="0">
                <a:latin typeface="Century Gothic" panose="020B0502020202020204" pitchFamily="34" charset="0"/>
              </a:rPr>
              <a:t>demand</a:t>
            </a:r>
            <a:r>
              <a:rPr lang="en-GB" sz="2400" dirty="0">
                <a:latin typeface="Century Gothic" panose="020B0502020202020204" pitchFamily="34" charset="0"/>
              </a:rPr>
              <a:t> for </a:t>
            </a:r>
            <a:r>
              <a:rPr lang="en-GB" sz="2400" b="1" dirty="0">
                <a:latin typeface="Century Gothic" panose="020B0502020202020204" pitchFamily="34" charset="0"/>
              </a:rPr>
              <a:t>resources</a:t>
            </a:r>
            <a:r>
              <a:rPr lang="en-GB" sz="2400" dirty="0">
                <a:latin typeface="Century Gothic" panose="020B0502020202020204" pitchFamily="34" charset="0"/>
              </a:rPr>
              <a:t> and </a:t>
            </a:r>
            <a:r>
              <a:rPr lang="en-GB" sz="2400" b="1" dirty="0">
                <a:latin typeface="Century Gothic" panose="020B0502020202020204" pitchFamily="34" charset="0"/>
              </a:rPr>
              <a:t>more waste </a:t>
            </a:r>
            <a:r>
              <a:rPr lang="en-GB" sz="2400" dirty="0">
                <a:latin typeface="Century Gothic" panose="020B0502020202020204" pitchFamily="34" charset="0"/>
              </a:rPr>
              <a:t>is produced</a:t>
            </a:r>
          </a:p>
          <a:p>
            <a:endParaRPr lang="en-GB" sz="2400" dirty="0">
              <a:latin typeface="Century Gothic" panose="020B0502020202020204" pitchFamily="34" charset="0"/>
            </a:endParaRPr>
          </a:p>
          <a:p>
            <a:r>
              <a:rPr lang="en-GB" sz="2400" dirty="0">
                <a:latin typeface="Century Gothic" panose="020B0502020202020204" pitchFamily="34" charset="0"/>
              </a:rPr>
              <a:t>Waste must be </a:t>
            </a:r>
            <a:r>
              <a:rPr lang="en-GB" sz="2400" b="1" dirty="0">
                <a:latin typeface="Century Gothic" panose="020B0502020202020204" pitchFamily="34" charset="0"/>
              </a:rPr>
              <a:t>treated</a:t>
            </a:r>
            <a:r>
              <a:rPr lang="en-GB" sz="2400" dirty="0">
                <a:latin typeface="Century Gothic" panose="020B0502020202020204" pitchFamily="34" charset="0"/>
              </a:rPr>
              <a:t> carefully to prevent pollution</a:t>
            </a:r>
          </a:p>
          <a:p>
            <a:endParaRPr lang="en-GB" sz="2400" dirty="0">
              <a:latin typeface="Century Gothic" panose="020B0502020202020204" pitchFamily="34" charset="0"/>
            </a:endParaRPr>
          </a:p>
          <a:p>
            <a:r>
              <a:rPr lang="en-GB" sz="2400" dirty="0">
                <a:latin typeface="Century Gothic" panose="020B0502020202020204" pitchFamily="34" charset="0"/>
              </a:rPr>
              <a:t>Sources of </a:t>
            </a:r>
            <a:r>
              <a:rPr lang="en-GB" sz="2400" b="1" dirty="0">
                <a:latin typeface="Century Gothic" panose="020B0502020202020204" pitchFamily="34" charset="0"/>
              </a:rPr>
              <a:t>air</a:t>
            </a:r>
            <a:r>
              <a:rPr lang="en-GB" sz="2400" dirty="0">
                <a:latin typeface="Century Gothic" panose="020B0502020202020204" pitchFamily="34" charset="0"/>
              </a:rPr>
              <a:t> pollution include </a:t>
            </a:r>
            <a:r>
              <a:rPr lang="en-GB" sz="2400" b="1" dirty="0">
                <a:latin typeface="Century Gothic" panose="020B0502020202020204" pitchFamily="34" charset="0"/>
              </a:rPr>
              <a:t>smoke</a:t>
            </a:r>
            <a:r>
              <a:rPr lang="en-GB" sz="2400" dirty="0">
                <a:latin typeface="Century Gothic" panose="020B0502020202020204" pitchFamily="34" charset="0"/>
              </a:rPr>
              <a:t> and </a:t>
            </a:r>
            <a:r>
              <a:rPr lang="en-GB" sz="2400" b="1" dirty="0">
                <a:latin typeface="Century Gothic" panose="020B0502020202020204" pitchFamily="34" charset="0"/>
              </a:rPr>
              <a:t>acidic gases</a:t>
            </a:r>
          </a:p>
          <a:p>
            <a:endParaRPr lang="en-GB" sz="2400" b="1" dirty="0">
              <a:latin typeface="Century Gothic" panose="020B0502020202020204" pitchFamily="34" charset="0"/>
            </a:endParaRPr>
          </a:p>
          <a:p>
            <a:r>
              <a:rPr lang="en-GB" sz="2400" dirty="0">
                <a:latin typeface="Century Gothic" panose="020B0502020202020204" pitchFamily="34" charset="0"/>
              </a:rPr>
              <a:t>Sources of </a:t>
            </a:r>
            <a:r>
              <a:rPr lang="en-GB" sz="2400" b="1" dirty="0">
                <a:latin typeface="Century Gothic" panose="020B0502020202020204" pitchFamily="34" charset="0"/>
              </a:rPr>
              <a:t>land</a:t>
            </a:r>
            <a:r>
              <a:rPr lang="en-GB" sz="2400" dirty="0">
                <a:latin typeface="Century Gothic" panose="020B0502020202020204" pitchFamily="34" charset="0"/>
              </a:rPr>
              <a:t> pollution include </a:t>
            </a:r>
            <a:r>
              <a:rPr lang="en-GB" sz="2400" b="1" dirty="0">
                <a:latin typeface="Century Gothic" panose="020B0502020202020204" pitchFamily="34" charset="0"/>
              </a:rPr>
              <a:t>landfill</a:t>
            </a:r>
            <a:endParaRPr lang="en-GB" sz="2400" dirty="0">
              <a:latin typeface="Century Gothic" panose="020B0502020202020204" pitchFamily="34" charset="0"/>
            </a:endParaRPr>
          </a:p>
          <a:p>
            <a:endParaRPr lang="en-GB" sz="2400" b="1" dirty="0">
              <a:latin typeface="Century Gothic" panose="020B0502020202020204" pitchFamily="34" charset="0"/>
            </a:endParaRPr>
          </a:p>
          <a:p>
            <a:r>
              <a:rPr lang="en-GB" sz="2400" dirty="0">
                <a:latin typeface="Century Gothic" panose="020B0502020202020204" pitchFamily="34" charset="0"/>
              </a:rPr>
              <a:t>Sources of </a:t>
            </a:r>
            <a:r>
              <a:rPr lang="en-GB" sz="2400" b="1" dirty="0">
                <a:latin typeface="Century Gothic" panose="020B0502020202020204" pitchFamily="34" charset="0"/>
              </a:rPr>
              <a:t>water</a:t>
            </a:r>
            <a:r>
              <a:rPr lang="en-GB" sz="2400" dirty="0">
                <a:latin typeface="Century Gothic" panose="020B0502020202020204" pitchFamily="34" charset="0"/>
              </a:rPr>
              <a:t> pollution include </a:t>
            </a:r>
            <a:r>
              <a:rPr lang="en-GB" sz="2400" b="1" dirty="0">
                <a:latin typeface="Century Gothic" panose="020B0502020202020204" pitchFamily="34" charset="0"/>
              </a:rPr>
              <a:t>sewage</a:t>
            </a:r>
            <a:r>
              <a:rPr lang="en-GB" sz="2400" dirty="0">
                <a:latin typeface="Century Gothic" panose="020B0502020202020204" pitchFamily="34" charset="0"/>
              </a:rPr>
              <a:t>, </a:t>
            </a:r>
            <a:r>
              <a:rPr lang="en-GB" sz="2400" b="1" dirty="0">
                <a:latin typeface="Century Gothic" panose="020B0502020202020204" pitchFamily="34" charset="0"/>
              </a:rPr>
              <a:t>fertilisers</a:t>
            </a:r>
            <a:r>
              <a:rPr lang="en-GB" sz="2400" dirty="0">
                <a:latin typeface="Century Gothic" panose="020B0502020202020204" pitchFamily="34" charset="0"/>
              </a:rPr>
              <a:t> and </a:t>
            </a:r>
            <a:r>
              <a:rPr lang="en-GB" sz="2400" b="1" dirty="0">
                <a:latin typeface="Century Gothic" panose="020B0502020202020204" pitchFamily="34" charset="0"/>
              </a:rPr>
              <a:t>toxic chemicals</a:t>
            </a:r>
          </a:p>
          <a:p>
            <a:endParaRPr lang="en-GB" sz="2400" b="1" dirty="0">
              <a:latin typeface="Century Gothic" panose="020B0502020202020204" pitchFamily="34" charset="0"/>
            </a:endParaRPr>
          </a:p>
          <a:p>
            <a:endParaRPr lang="en-GB" sz="2400" dirty="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Human Waste</a:t>
            </a:r>
          </a:p>
        </p:txBody>
      </p:sp>
      <p:pic>
        <p:nvPicPr>
          <p:cNvPr id="2" name="Picture 2" descr="Disposal, Dump, Garbage, Junk, Landfill">
            <a:extLst>
              <a:ext uri="{FF2B5EF4-FFF2-40B4-BE49-F238E27FC236}">
                <a16:creationId xmlns:a16="http://schemas.microsoft.com/office/drawing/2014/main" id="{23452DE3-3D04-9040-4F04-8CBE41DB30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2943" y="3699895"/>
            <a:ext cx="2922104" cy="19480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moke, Chimney, Pollution, Smoking">
            <a:extLst>
              <a:ext uri="{FF2B5EF4-FFF2-40B4-BE49-F238E27FC236}">
                <a16:creationId xmlns:a16="http://schemas.microsoft.com/office/drawing/2014/main" id="{374325C3-16A4-6C75-8C92-6907D88FFD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2942" y="963281"/>
            <a:ext cx="2922105" cy="2356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9999" y="948690"/>
            <a:ext cx="6795521" cy="5170646"/>
          </a:xfrm>
          <a:prstGeom prst="rect">
            <a:avLst/>
          </a:prstGeom>
          <a:noFill/>
        </p:spPr>
        <p:txBody>
          <a:bodyPr wrap="square" lIns="0" tIns="0" rIns="0" bIns="0" rtlCol="0">
            <a:spAutoFit/>
          </a:bodyPr>
          <a:lstStyle/>
          <a:p>
            <a:r>
              <a:rPr lang="en-GB" sz="2400" dirty="0">
                <a:latin typeface="Century Gothic" panose="020B0502020202020204" pitchFamily="34" charset="0"/>
              </a:rPr>
              <a:t>The processing and treatment of waste water includes the following steps:</a:t>
            </a:r>
          </a:p>
          <a:p>
            <a:endParaRPr lang="en-GB" sz="2400" dirty="0">
              <a:latin typeface="Century Gothic" panose="020B0502020202020204" pitchFamily="34" charset="0"/>
            </a:endParaRPr>
          </a:p>
          <a:p>
            <a:pPr marL="457200" indent="-457200">
              <a:buFont typeface="+mj-lt"/>
              <a:buAutoNum type="arabicPeriod"/>
            </a:pPr>
            <a:r>
              <a:rPr lang="en-GB" sz="2400" b="1" dirty="0">
                <a:latin typeface="Century Gothic" panose="020B0502020202020204" pitchFamily="34" charset="0"/>
              </a:rPr>
              <a:t>Screening</a:t>
            </a:r>
            <a:r>
              <a:rPr lang="en-GB" sz="2400" dirty="0">
                <a:latin typeface="Century Gothic" panose="020B0502020202020204" pitchFamily="34" charset="0"/>
              </a:rPr>
              <a:t> and </a:t>
            </a:r>
            <a:r>
              <a:rPr lang="en-GB" sz="2400" b="1" dirty="0">
                <a:latin typeface="Century Gothic" panose="020B0502020202020204" pitchFamily="34" charset="0"/>
              </a:rPr>
              <a:t>grit</a:t>
            </a:r>
            <a:r>
              <a:rPr lang="en-GB" sz="2400" dirty="0">
                <a:latin typeface="Century Gothic" panose="020B0502020202020204" pitchFamily="34" charset="0"/>
              </a:rPr>
              <a:t> removal to take out large pieces</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b="1" dirty="0">
                <a:latin typeface="Century Gothic" panose="020B0502020202020204" pitchFamily="34" charset="0"/>
              </a:rPr>
              <a:t>Sedimentation</a:t>
            </a:r>
            <a:r>
              <a:rPr lang="en-GB" sz="2400" dirty="0">
                <a:latin typeface="Century Gothic" panose="020B0502020202020204" pitchFamily="34" charset="0"/>
              </a:rPr>
              <a:t> to separate sludge and effluent (the liquid that remains on top)</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b="1" dirty="0">
                <a:latin typeface="Century Gothic" panose="020B0502020202020204" pitchFamily="34" charset="0"/>
              </a:rPr>
              <a:t>Sludge</a:t>
            </a:r>
            <a:r>
              <a:rPr lang="en-GB" sz="2400" dirty="0">
                <a:latin typeface="Century Gothic" panose="020B0502020202020204" pitchFamily="34" charset="0"/>
              </a:rPr>
              <a:t> is digested by specific bacteria</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b="1" dirty="0">
                <a:latin typeface="Century Gothic" panose="020B0502020202020204" pitchFamily="34" charset="0"/>
              </a:rPr>
              <a:t>Effluent</a:t>
            </a:r>
            <a:r>
              <a:rPr lang="en-GB" sz="2400" dirty="0">
                <a:latin typeface="Century Gothic" panose="020B0502020202020204" pitchFamily="34" charset="0"/>
              </a:rPr>
              <a:t> is treated with specific bacteria and chemicals</a:t>
            </a:r>
            <a:endParaRPr lang="en-GB" sz="2400" b="1" dirty="0">
              <a:latin typeface="Century Gothic" panose="020B0502020202020204" pitchFamily="34" charset="0"/>
            </a:endParaRPr>
          </a:p>
          <a:p>
            <a:endParaRPr lang="en-GB" sz="2400" dirty="0">
              <a:latin typeface="Century Gothic" panose="020B0502020202020204" pitchFamily="34" charset="0"/>
            </a:endParaRPr>
          </a:p>
        </p:txBody>
      </p:sp>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dirty="0">
                <a:latin typeface="Century Gothic" panose="020B0502020202020204" pitchFamily="34" charset="0"/>
              </a:rPr>
              <a:t>Waste water</a:t>
            </a:r>
          </a:p>
        </p:txBody>
      </p:sp>
      <p:pic>
        <p:nvPicPr>
          <p:cNvPr id="2050" name="Picture 2" descr="Treatment Plant Wastewater - Free photo on Pixabay">
            <a:extLst>
              <a:ext uri="{FF2B5EF4-FFF2-40B4-BE49-F238E27FC236}">
                <a16:creationId xmlns:a16="http://schemas.microsoft.com/office/drawing/2014/main" id="{84547751-0B7A-EEB2-FB18-8631D1C66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067" y="1521872"/>
            <a:ext cx="4314015" cy="320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667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B5AD4-7672-45A2-9CD4-E837B893D919}"/>
              </a:ext>
            </a:extLst>
          </p:cNvPr>
          <p:cNvSpPr>
            <a:spLocks noGrp="1"/>
          </p:cNvSpPr>
          <p:nvPr>
            <p:ph type="title"/>
          </p:nvPr>
        </p:nvSpPr>
        <p:spPr/>
        <p:txBody>
          <a:bodyPr/>
          <a:lstStyle/>
          <a:p>
            <a:r>
              <a:rPr lang="en-GB" dirty="0">
                <a:latin typeface="Century Gothic" panose="020B0502020202020204" pitchFamily="34" charset="0"/>
              </a:rPr>
              <a:t>Eutrophication</a:t>
            </a:r>
          </a:p>
        </p:txBody>
      </p:sp>
      <p:pic>
        <p:nvPicPr>
          <p:cNvPr id="3078" name="Picture 6">
            <a:extLst>
              <a:ext uri="{FF2B5EF4-FFF2-40B4-BE49-F238E27FC236}">
                <a16:creationId xmlns:a16="http://schemas.microsoft.com/office/drawing/2014/main" id="{525D4A51-E37E-F0AB-97AA-D03D21D77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1813" y="930574"/>
            <a:ext cx="8196636" cy="5676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8281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40000" y="719999"/>
            <a:ext cx="10229600" cy="6023765"/>
          </a:xfrm>
          <a:prstGeom prst="rect">
            <a:avLst/>
          </a:prstGeom>
          <a:noFill/>
        </p:spPr>
        <p:txBody>
          <a:bodyPr wrap="square" lIns="0" tIns="0" rIns="0" bIns="0" rtlCol="0">
            <a:spAutoFit/>
          </a:bodyPr>
          <a:lstStyle/>
          <a:p>
            <a:pPr>
              <a:lnSpc>
                <a:spcPct val="150000"/>
              </a:lnSpc>
            </a:pPr>
            <a:r>
              <a:rPr lang="en-GB" sz="2400" dirty="0">
                <a:latin typeface="Century Gothic" panose="020B0502020202020204" pitchFamily="34" charset="0"/>
              </a:rPr>
              <a:t>If these are the answers, what were the questions?</a:t>
            </a:r>
          </a:p>
          <a:p>
            <a:pPr marL="457200" indent="-457200">
              <a:lnSpc>
                <a:spcPct val="150000"/>
              </a:lnSpc>
              <a:buFont typeface="+mj-lt"/>
              <a:buAutoNum type="alphaLcPeriod"/>
            </a:pPr>
            <a:r>
              <a:rPr lang="en-GB" sz="2400" dirty="0">
                <a:latin typeface="Century Gothic" panose="020B0502020202020204" pitchFamily="34" charset="0"/>
              </a:rPr>
              <a:t>Greater demand for resources and more waste produced</a:t>
            </a:r>
          </a:p>
          <a:p>
            <a:pPr marL="457200" indent="-457200">
              <a:lnSpc>
                <a:spcPct val="150000"/>
              </a:lnSpc>
              <a:buFont typeface="+mj-lt"/>
              <a:buAutoNum type="alphaLcPeriod"/>
            </a:pPr>
            <a:endParaRPr lang="en-GB" sz="2400" dirty="0">
              <a:latin typeface="Century Gothic" panose="020B0502020202020204" pitchFamily="34" charset="0"/>
            </a:endParaRPr>
          </a:p>
          <a:p>
            <a:pPr marL="457200" indent="-457200">
              <a:lnSpc>
                <a:spcPct val="150000"/>
              </a:lnSpc>
              <a:buFont typeface="+mj-lt"/>
              <a:buAutoNum type="alphaLcPeriod"/>
            </a:pPr>
            <a:r>
              <a:rPr lang="en-GB" sz="2400" dirty="0">
                <a:latin typeface="Century Gothic" panose="020B0502020202020204" pitchFamily="34" charset="0"/>
              </a:rPr>
              <a:t>Sewage, fertilisers and toxic chemicals</a:t>
            </a:r>
          </a:p>
          <a:p>
            <a:pPr marL="457200" indent="-457200">
              <a:lnSpc>
                <a:spcPct val="150000"/>
              </a:lnSpc>
              <a:buFont typeface="+mj-lt"/>
              <a:buAutoNum type="alphaLcPeriod"/>
            </a:pPr>
            <a:endParaRPr lang="en-GB" sz="2400" dirty="0">
              <a:latin typeface="Century Gothic" panose="020B0502020202020204" pitchFamily="34" charset="0"/>
            </a:endParaRPr>
          </a:p>
          <a:p>
            <a:pPr marL="457200" indent="-457200">
              <a:lnSpc>
                <a:spcPct val="150000"/>
              </a:lnSpc>
              <a:buFont typeface="+mj-lt"/>
              <a:buAutoNum type="alphaLcPeriod"/>
            </a:pPr>
            <a:r>
              <a:rPr lang="en-GB" sz="2400" dirty="0">
                <a:latin typeface="Century Gothic" panose="020B0502020202020204" pitchFamily="34" charset="0"/>
              </a:rPr>
              <a:t>Production of any substances that are harmful to plants or animals </a:t>
            </a:r>
          </a:p>
          <a:p>
            <a:pPr marL="457200" indent="-457200">
              <a:lnSpc>
                <a:spcPct val="150000"/>
              </a:lnSpc>
              <a:buFont typeface="+mj-lt"/>
              <a:buAutoNum type="alphaLcPeriod"/>
            </a:pPr>
            <a:endParaRPr lang="en-GB" sz="2400" dirty="0">
              <a:latin typeface="Century Gothic" panose="020B0502020202020204" pitchFamily="34" charset="0"/>
            </a:endParaRPr>
          </a:p>
          <a:p>
            <a:pPr marL="457200" indent="-457200">
              <a:lnSpc>
                <a:spcPct val="150000"/>
              </a:lnSpc>
              <a:buFont typeface="+mj-lt"/>
              <a:buAutoNum type="alphaLcPeriod"/>
            </a:pPr>
            <a:r>
              <a:rPr lang="en-GB" sz="2400" dirty="0">
                <a:latin typeface="Century Gothic" panose="020B0502020202020204" pitchFamily="34" charset="0"/>
              </a:rPr>
              <a:t>Fertilisers run into bodies of water causing explosive plant/algae growth that ultimately result in ‘dead zones’ of water. </a:t>
            </a:r>
          </a:p>
          <a:p>
            <a:pPr>
              <a:lnSpc>
                <a:spcPct val="150000"/>
              </a:lnSpc>
            </a:pPr>
            <a:endParaRPr lang="en-GB" sz="2400" dirty="0">
              <a:latin typeface="Century Gothic" panose="020B0502020202020204" pitchFamily="34" charset="0"/>
            </a:endParaRPr>
          </a:p>
          <a:p>
            <a:pPr>
              <a:lnSpc>
                <a:spcPct val="150000"/>
              </a:lnSpc>
            </a:pPr>
            <a:endParaRPr lang="en-GB" sz="2400" dirty="0">
              <a:latin typeface="Century Gothic" panose="020B0502020202020204" pitchFamily="34" charset="0"/>
            </a:endParaRPr>
          </a:p>
        </p:txBody>
      </p:sp>
      <p:sp>
        <p:nvSpPr>
          <p:cNvPr id="3" name="Rectangle 2"/>
          <p:cNvSpPr>
            <a:spLocks noChangeArrowheads="1"/>
          </p:cNvSpPr>
          <p:nvPr/>
        </p:nvSpPr>
        <p:spPr bwMode="auto">
          <a:xfrm>
            <a:off x="2423804" y="524175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latin typeface="Century Gothic" panose="020B0502020202020204" pitchFamily="34" charset="0"/>
            </a:endParaRPr>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a:latin typeface="Century Gothic" panose="020B0502020202020204" pitchFamily="34" charset="0"/>
              </a:rPr>
              <a:t>Quick Quiz</a:t>
            </a:r>
          </a:p>
        </p:txBody>
      </p:sp>
      <p:sp>
        <p:nvSpPr>
          <p:cNvPr id="23" name="Rectangle 22">
            <a:extLst>
              <a:ext uri="{FF2B5EF4-FFF2-40B4-BE49-F238E27FC236}">
                <a16:creationId xmlns:a16="http://schemas.microsoft.com/office/drawing/2014/main" id="{299047C6-D67D-824B-AA9D-61B0CCA03B04}"/>
              </a:ext>
            </a:extLst>
          </p:cNvPr>
          <p:cNvSpPr/>
          <p:nvPr/>
        </p:nvSpPr>
        <p:spPr>
          <a:xfrm>
            <a:off x="995853" y="1811046"/>
            <a:ext cx="9570543"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What is the effect of the increasing human population?</a:t>
            </a:r>
          </a:p>
        </p:txBody>
      </p:sp>
      <p:sp>
        <p:nvSpPr>
          <p:cNvPr id="24" name="Rectangle 23">
            <a:extLst>
              <a:ext uri="{FF2B5EF4-FFF2-40B4-BE49-F238E27FC236}">
                <a16:creationId xmlns:a16="http://schemas.microsoft.com/office/drawing/2014/main" id="{90E387D7-D765-C640-BDDB-93C30C340FC9}"/>
              </a:ext>
            </a:extLst>
          </p:cNvPr>
          <p:cNvSpPr/>
          <p:nvPr/>
        </p:nvSpPr>
        <p:spPr>
          <a:xfrm>
            <a:off x="995855" y="2960754"/>
            <a:ext cx="9570543"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What are the sources of water pollution?</a:t>
            </a:r>
          </a:p>
        </p:txBody>
      </p:sp>
      <p:sp>
        <p:nvSpPr>
          <p:cNvPr id="25" name="Rectangle 24">
            <a:extLst>
              <a:ext uri="{FF2B5EF4-FFF2-40B4-BE49-F238E27FC236}">
                <a16:creationId xmlns:a16="http://schemas.microsoft.com/office/drawing/2014/main" id="{18FD7778-9A86-F94F-B8D3-11C22E1AB51B}"/>
              </a:ext>
            </a:extLst>
          </p:cNvPr>
          <p:cNvSpPr/>
          <p:nvPr/>
        </p:nvSpPr>
        <p:spPr>
          <a:xfrm>
            <a:off x="995854" y="3999590"/>
            <a:ext cx="9570543"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What is pollution?</a:t>
            </a:r>
          </a:p>
        </p:txBody>
      </p:sp>
      <p:sp>
        <p:nvSpPr>
          <p:cNvPr id="8" name="Rectangle 7">
            <a:extLst>
              <a:ext uri="{FF2B5EF4-FFF2-40B4-BE49-F238E27FC236}">
                <a16:creationId xmlns:a16="http://schemas.microsoft.com/office/drawing/2014/main" id="{2D1E4101-07AC-40D2-A317-CD2E4A8CF36C}"/>
              </a:ext>
            </a:extLst>
          </p:cNvPr>
          <p:cNvSpPr/>
          <p:nvPr/>
        </p:nvSpPr>
        <p:spPr>
          <a:xfrm>
            <a:off x="995853" y="5715761"/>
            <a:ext cx="9570543" cy="369332"/>
          </a:xfrm>
          <a:prstGeom prst="rect">
            <a:avLst/>
          </a:prstGeom>
        </p:spPr>
        <p:txBody>
          <a:bodyPr wrap="square" lIns="0" tIns="0" rIns="0" bIns="0">
            <a:spAutoFit/>
          </a:bodyPr>
          <a:lstStyle/>
          <a:p>
            <a:r>
              <a:rPr lang="en-GB" sz="2400" b="1" dirty="0">
                <a:solidFill>
                  <a:schemeClr val="accent1"/>
                </a:solidFill>
                <a:latin typeface="Century Gothic" panose="020B0502020202020204" pitchFamily="34" charset="0"/>
              </a:rPr>
              <a:t>What is eutrophication?</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8"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MediaLengthInSeconds xmlns="9dd66dd2-dc2f-4e10-8286-f1da66314693" xsi:nil="true"/>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0A2874-796E-4DD7-9E4C-4F25B5553AD4}">
  <ds:schemaRefs>
    <ds:schemaRef ds:uri="http://schemas.microsoft.com/office/infopath/2007/PartnerControls"/>
    <ds:schemaRef ds:uri="http://schemas.openxmlformats.org/package/2006/metadata/core-properties"/>
    <ds:schemaRef ds:uri="http://schemas.microsoft.com/office/2006/documentManagement/types"/>
    <ds:schemaRef ds:uri="9dd66dd2-dc2f-4e10-8286-f1da66314693"/>
    <ds:schemaRef ds:uri="e7f29ac3-c74a-46a7-9e80-ec6458dc319f"/>
    <ds:schemaRef ds:uri="http://purl.org/dc/elements/1.1/"/>
    <ds:schemaRef ds:uri="http://purl.org/dc/dcmitype/"/>
    <ds:schemaRef ds:uri="http://purl.org/dc/terms/"/>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F6B92748-F25C-4B37-A791-73F1009EF1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565C405-A651-4D99-9AAB-BAC6915C96F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3349</TotalTime>
  <Words>6355</Words>
  <Application>Microsoft Macintosh PowerPoint</Application>
  <PresentationFormat>Widescreen</PresentationFormat>
  <Paragraphs>528</Paragraphs>
  <Slides>23</Slides>
  <Notes>22</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arial</vt:lpstr>
      <vt:lpstr>Calibri</vt:lpstr>
      <vt:lpstr>Century Gothic</vt:lpstr>
      <vt:lpstr>Georgia</vt:lpstr>
      <vt:lpstr>Wingdings</vt:lpstr>
      <vt:lpstr>B2.2.11 Feedback lesson</vt:lpstr>
      <vt:lpstr>Making this resource work for you</vt:lpstr>
      <vt:lpstr>The Effect of Pollution on Biodiversity</vt:lpstr>
      <vt:lpstr>B3.2.5</vt:lpstr>
      <vt:lpstr>PowerPoint Presentation</vt:lpstr>
      <vt:lpstr>PowerPoint Presentation</vt:lpstr>
      <vt:lpstr>Human Waste</vt:lpstr>
      <vt:lpstr>Waste water</vt:lpstr>
      <vt:lpstr>Eutrophication</vt:lpstr>
      <vt:lpstr>Quick Quiz</vt:lpstr>
      <vt:lpstr>Can you explain the difference between these types of pollution?</vt:lpstr>
      <vt:lpstr>Indicator species - lichen and air pollution</vt:lpstr>
      <vt:lpstr>Indicator species - water pollution</vt:lpstr>
      <vt:lpstr>Drill</vt:lpstr>
      <vt:lpstr>Drill answers</vt:lpstr>
      <vt:lpstr>I: Explain using scientific understanding to make something clear or state the reason for something happening</vt:lpstr>
      <vt:lpstr>We: Explain using scientific understanding to make something clear or state the reason for something happening</vt:lpstr>
      <vt:lpstr>You: Explain using scientific understanding to make something clear or state the reason for something happening</vt:lpstr>
      <vt:lpstr>Explain: to use scientific understanding to make something clear or state the reason for something happening</vt:lpstr>
      <vt:lpstr>Indicator Species</vt:lpstr>
      <vt:lpstr>Answers</vt:lpstr>
      <vt:lpstr>Human Waste</vt:lpstr>
      <vt:lpstr>Answer the questions below.</vt:lpstr>
      <vt:lpstr>PowerPoint Presentation</vt:lpstr>
    </vt:vector>
  </TitlesOfParts>
  <Company>ARK Kingsway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7</cp:revision>
  <dcterms:created xsi:type="dcterms:W3CDTF">2019-03-21T11:24:14Z</dcterms:created>
  <dcterms:modified xsi:type="dcterms:W3CDTF">2024-04-12T13:13:52Z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lpwstr>76279700.0000000</vt:lpwstr>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MediaServiceImageTags">
    <vt:lpwstr/>
  </property>
</Properties>
</file>